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87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415" r:id="rId9"/>
    <p:sldId id="718" r:id="rId10"/>
    <p:sldId id="416" r:id="rId11"/>
    <p:sldId id="580" r:id="rId12"/>
    <p:sldId id="719" r:id="rId13"/>
    <p:sldId id="581" r:id="rId14"/>
    <p:sldId id="586" r:id="rId15"/>
    <p:sldId id="587" r:id="rId16"/>
    <p:sldId id="720" r:id="rId17"/>
    <p:sldId id="588" r:id="rId18"/>
    <p:sldId id="589" r:id="rId19"/>
    <p:sldId id="721" r:id="rId20"/>
    <p:sldId id="722" r:id="rId21"/>
    <p:sldId id="723" r:id="rId22"/>
    <p:sldId id="724" r:id="rId23"/>
    <p:sldId id="733" r:id="rId24"/>
    <p:sldId id="725" r:id="rId25"/>
    <p:sldId id="726" r:id="rId26"/>
    <p:sldId id="734" r:id="rId27"/>
    <p:sldId id="727" r:id="rId28"/>
    <p:sldId id="728" r:id="rId29"/>
    <p:sldId id="729" r:id="rId30"/>
    <p:sldId id="735" r:id="rId31"/>
    <p:sldId id="731" r:id="rId32"/>
    <p:sldId id="732" r:id="rId33"/>
    <p:sldId id="692" r:id="rId34"/>
    <p:sldId id="736" r:id="rId35"/>
    <p:sldId id="698" r:id="rId36"/>
    <p:sldId id="737" r:id="rId37"/>
    <p:sldId id="738" r:id="rId38"/>
    <p:sldId id="700" r:id="rId39"/>
    <p:sldId id="701" r:id="rId40"/>
    <p:sldId id="702" r:id="rId41"/>
    <p:sldId id="739" r:id="rId42"/>
    <p:sldId id="706" r:id="rId43"/>
    <p:sldId id="707" r:id="rId44"/>
    <p:sldId id="708" r:id="rId45"/>
    <p:sldId id="740" r:id="rId46"/>
    <p:sldId id="741" r:id="rId47"/>
    <p:sldId id="710" r:id="rId48"/>
    <p:sldId id="711" r:id="rId49"/>
    <p:sldId id="742" r:id="rId50"/>
    <p:sldId id="743" r:id="rId51"/>
    <p:sldId id="744" r:id="rId52"/>
    <p:sldId id="774" r:id="rId53"/>
    <p:sldId id="745" r:id="rId54"/>
    <p:sldId id="748" r:id="rId55"/>
    <p:sldId id="775" r:id="rId56"/>
    <p:sldId id="749" r:id="rId57"/>
    <p:sldId id="751" r:id="rId58"/>
    <p:sldId id="752" r:id="rId59"/>
    <p:sldId id="776" r:id="rId60"/>
    <p:sldId id="777" r:id="rId61"/>
    <p:sldId id="785" r:id="rId62"/>
    <p:sldId id="780" r:id="rId63"/>
    <p:sldId id="786" r:id="rId64"/>
    <p:sldId id="782" r:id="rId65"/>
    <p:sldId id="787" r:id="rId66"/>
    <p:sldId id="783" r:id="rId67"/>
    <p:sldId id="784" r:id="rId68"/>
    <p:sldId id="753" r:id="rId69"/>
    <p:sldId id="788" r:id="rId70"/>
    <p:sldId id="789" r:id="rId71"/>
    <p:sldId id="755" r:id="rId72"/>
    <p:sldId id="756" r:id="rId73"/>
    <p:sldId id="790" r:id="rId74"/>
    <p:sldId id="795" r:id="rId75"/>
    <p:sldId id="793" r:id="rId76"/>
    <p:sldId id="796" r:id="rId77"/>
    <p:sldId id="794" r:id="rId78"/>
    <p:sldId id="898" r:id="rId79"/>
    <p:sldId id="797" r:id="rId80"/>
    <p:sldId id="802" r:id="rId81"/>
    <p:sldId id="799" r:id="rId82"/>
    <p:sldId id="801" r:id="rId83"/>
    <p:sldId id="899" r:id="rId84"/>
    <p:sldId id="803" r:id="rId85"/>
    <p:sldId id="804" r:id="rId86"/>
    <p:sldId id="826" r:id="rId87"/>
    <p:sldId id="827" r:id="rId88"/>
    <p:sldId id="828" r:id="rId89"/>
    <p:sldId id="805" r:id="rId90"/>
    <p:sldId id="807" r:id="rId91"/>
    <p:sldId id="829" r:id="rId92"/>
    <p:sldId id="810" r:id="rId93"/>
    <p:sldId id="811" r:id="rId94"/>
    <p:sldId id="812" r:id="rId95"/>
    <p:sldId id="830" r:id="rId96"/>
    <p:sldId id="831" r:id="rId97"/>
    <p:sldId id="832" r:id="rId98"/>
    <p:sldId id="833" r:id="rId99"/>
    <p:sldId id="815" r:id="rId100"/>
    <p:sldId id="816" r:id="rId101"/>
    <p:sldId id="817" r:id="rId102"/>
    <p:sldId id="819" r:id="rId103"/>
    <p:sldId id="834" r:id="rId104"/>
    <p:sldId id="821" r:id="rId105"/>
    <p:sldId id="822" r:id="rId106"/>
    <p:sldId id="835" r:id="rId107"/>
    <p:sldId id="836" r:id="rId108"/>
    <p:sldId id="824" r:id="rId109"/>
    <p:sldId id="900" r:id="rId110"/>
    <p:sldId id="825" r:id="rId111"/>
    <p:sldId id="837" r:id="rId112"/>
    <p:sldId id="838" r:id="rId113"/>
    <p:sldId id="844" r:id="rId114"/>
    <p:sldId id="863" r:id="rId115"/>
    <p:sldId id="845" r:id="rId116"/>
    <p:sldId id="846" r:id="rId117"/>
    <p:sldId id="847" r:id="rId118"/>
    <p:sldId id="852" r:id="rId119"/>
    <p:sldId id="864" r:id="rId120"/>
    <p:sldId id="865" r:id="rId121"/>
    <p:sldId id="853" r:id="rId122"/>
    <p:sldId id="757" r:id="rId123"/>
    <p:sldId id="758" r:id="rId124"/>
    <p:sldId id="759" r:id="rId125"/>
    <p:sldId id="866" r:id="rId126"/>
    <p:sldId id="867" r:id="rId127"/>
    <p:sldId id="868" r:id="rId128"/>
    <p:sldId id="869" r:id="rId129"/>
    <p:sldId id="762" r:id="rId130"/>
    <p:sldId id="763" r:id="rId131"/>
    <p:sldId id="764" r:id="rId132"/>
    <p:sldId id="870" r:id="rId133"/>
    <p:sldId id="871" r:id="rId134"/>
    <p:sldId id="872" r:id="rId135"/>
    <p:sldId id="873" r:id="rId136"/>
    <p:sldId id="874" r:id="rId137"/>
    <p:sldId id="875" r:id="rId138"/>
    <p:sldId id="876" r:id="rId139"/>
    <p:sldId id="877" r:id="rId140"/>
    <p:sldId id="766" r:id="rId141"/>
    <p:sldId id="767" r:id="rId142"/>
    <p:sldId id="768" r:id="rId143"/>
    <p:sldId id="771" r:id="rId144"/>
    <p:sldId id="878" r:id="rId145"/>
    <p:sldId id="879" r:id="rId146"/>
    <p:sldId id="880" r:id="rId147"/>
    <p:sldId id="772" r:id="rId148"/>
    <p:sldId id="901" r:id="rId149"/>
    <p:sldId id="414" r:id="rId150"/>
  </p:sldIdLst>
  <p:sldSz cx="12192000" cy="6858000"/>
  <p:notesSz cx="6858000" cy="12192000"/>
  <p:custDataLst>
    <p:tags r:id="rId154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7" d="100"/>
          <a:sy n="77" d="100"/>
        </p:scale>
        <p:origin x="6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4" Type="http://schemas.openxmlformats.org/officeDocument/2006/relationships/tags" Target="tags/tag198.xml"/><Relationship Id="rId153" Type="http://schemas.openxmlformats.org/officeDocument/2006/relationships/tableStyles" Target="tableStyles.xml"/><Relationship Id="rId152" Type="http://schemas.openxmlformats.org/officeDocument/2006/relationships/viewProps" Target="viewProps.xml"/><Relationship Id="rId151" Type="http://schemas.openxmlformats.org/officeDocument/2006/relationships/presProps" Target="presProps.xml"/><Relationship Id="rId150" Type="http://schemas.openxmlformats.org/officeDocument/2006/relationships/slide" Target="slides/slide146.xml"/><Relationship Id="rId15" Type="http://schemas.openxmlformats.org/officeDocument/2006/relationships/slide" Target="slides/slide11.xml"/><Relationship Id="rId149" Type="http://schemas.openxmlformats.org/officeDocument/2006/relationships/slide" Target="slides/slide145.xml"/><Relationship Id="rId148" Type="http://schemas.openxmlformats.org/officeDocument/2006/relationships/slide" Target="slides/slide144.xml"/><Relationship Id="rId147" Type="http://schemas.openxmlformats.org/officeDocument/2006/relationships/slide" Target="slides/slide143.xml"/><Relationship Id="rId146" Type="http://schemas.openxmlformats.org/officeDocument/2006/relationships/slide" Target="slides/slide142.xml"/><Relationship Id="rId145" Type="http://schemas.openxmlformats.org/officeDocument/2006/relationships/slide" Target="slides/slide141.xml"/><Relationship Id="rId144" Type="http://schemas.openxmlformats.org/officeDocument/2006/relationships/slide" Target="slides/slide140.xml"/><Relationship Id="rId143" Type="http://schemas.openxmlformats.org/officeDocument/2006/relationships/slide" Target="slides/slide139.xml"/><Relationship Id="rId142" Type="http://schemas.openxmlformats.org/officeDocument/2006/relationships/slide" Target="slides/slide138.xml"/><Relationship Id="rId141" Type="http://schemas.openxmlformats.org/officeDocument/2006/relationships/slide" Target="slides/slide137.xml"/><Relationship Id="rId140" Type="http://schemas.openxmlformats.org/officeDocument/2006/relationships/slide" Target="slides/slide136.xml"/><Relationship Id="rId14" Type="http://schemas.openxmlformats.org/officeDocument/2006/relationships/slide" Target="slides/slide10.xml"/><Relationship Id="rId139" Type="http://schemas.openxmlformats.org/officeDocument/2006/relationships/slide" Target="slides/slide135.xml"/><Relationship Id="rId138" Type="http://schemas.openxmlformats.org/officeDocument/2006/relationships/slide" Target="slides/slide134.xml"/><Relationship Id="rId137" Type="http://schemas.openxmlformats.org/officeDocument/2006/relationships/slide" Target="slides/slide133.xml"/><Relationship Id="rId136" Type="http://schemas.openxmlformats.org/officeDocument/2006/relationships/slide" Target="slides/slide132.xml"/><Relationship Id="rId135" Type="http://schemas.openxmlformats.org/officeDocument/2006/relationships/slide" Target="slides/slide131.xml"/><Relationship Id="rId134" Type="http://schemas.openxmlformats.org/officeDocument/2006/relationships/slide" Target="slides/slide130.xml"/><Relationship Id="rId133" Type="http://schemas.openxmlformats.org/officeDocument/2006/relationships/slide" Target="slides/slide129.xml"/><Relationship Id="rId132" Type="http://schemas.openxmlformats.org/officeDocument/2006/relationships/slide" Target="slides/slide128.xml"/><Relationship Id="rId131" Type="http://schemas.openxmlformats.org/officeDocument/2006/relationships/slide" Target="slides/slide127.xml"/><Relationship Id="rId130" Type="http://schemas.openxmlformats.org/officeDocument/2006/relationships/slide" Target="slides/slide126.xml"/><Relationship Id="rId13" Type="http://schemas.openxmlformats.org/officeDocument/2006/relationships/slide" Target="slides/slide9.xml"/><Relationship Id="rId129" Type="http://schemas.openxmlformats.org/officeDocument/2006/relationships/slide" Target="slides/slide125.xml"/><Relationship Id="rId128" Type="http://schemas.openxmlformats.org/officeDocument/2006/relationships/slide" Target="slides/slide124.xml"/><Relationship Id="rId127" Type="http://schemas.openxmlformats.org/officeDocument/2006/relationships/slide" Target="slides/slide123.xml"/><Relationship Id="rId126" Type="http://schemas.openxmlformats.org/officeDocument/2006/relationships/slide" Target="slides/slide122.xml"/><Relationship Id="rId125" Type="http://schemas.openxmlformats.org/officeDocument/2006/relationships/slide" Target="slides/slide121.xml"/><Relationship Id="rId124" Type="http://schemas.openxmlformats.org/officeDocument/2006/relationships/slide" Target="slides/slide120.xml"/><Relationship Id="rId123" Type="http://schemas.openxmlformats.org/officeDocument/2006/relationships/slide" Target="slides/slide119.xml"/><Relationship Id="rId122" Type="http://schemas.openxmlformats.org/officeDocument/2006/relationships/slide" Target="slides/slide118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0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emf"/><Relationship Id="rId1" Type="http://schemas.openxmlformats.org/officeDocument/2006/relationships/image" Target="../media/image134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emf"/><Relationship Id="rId1" Type="http://schemas.openxmlformats.org/officeDocument/2006/relationships/image" Target="../media/image169.emf"/></Relationships>
</file>

<file path=ppt/drawings/_rels/vmlDrawing1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image" Target="../media/image171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emf"/><Relationship Id="rId1" Type="http://schemas.openxmlformats.org/officeDocument/2006/relationships/image" Target="../media/image17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emf"/><Relationship Id="rId2" Type="http://schemas.openxmlformats.org/officeDocument/2006/relationships/image" Target="../media/image177.emf"/><Relationship Id="rId1" Type="http://schemas.openxmlformats.org/officeDocument/2006/relationships/image" Target="../media/image176.emf"/></Relationships>
</file>

<file path=ppt/drawings/_rels/vmlDrawing1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emf"/><Relationship Id="rId2" Type="http://schemas.openxmlformats.org/officeDocument/2006/relationships/image" Target="../media/image180.emf"/><Relationship Id="rId1" Type="http://schemas.openxmlformats.org/officeDocument/2006/relationships/image" Target="../media/image179.emf"/></Relationships>
</file>

<file path=ppt/drawings/_rels/vmlDrawing13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5.emf"/><Relationship Id="rId3" Type="http://schemas.openxmlformats.org/officeDocument/2006/relationships/image" Target="../media/image184.emf"/><Relationship Id="rId2" Type="http://schemas.openxmlformats.org/officeDocument/2006/relationships/image" Target="../media/image183.emf"/><Relationship Id="rId1" Type="http://schemas.openxmlformats.org/officeDocument/2006/relationships/image" Target="../media/image182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5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65.vml.rels><?xml version="1.0" encoding="UTF-8" standalone="yes"?>
<Relationships xmlns="http://schemas.openxmlformats.org/package/2006/relationships"><Relationship Id="rId5" Type="http://schemas.openxmlformats.org/officeDocument/2006/relationships/image" Target="../media/image95.emf"/><Relationship Id="rId4" Type="http://schemas.openxmlformats.org/officeDocument/2006/relationships/image" Target="../media/image94.emf"/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image" Target="../media/image9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7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image" Target="../media/image103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9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image" Target="../media/image12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9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image" Target="../media/image1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tags" Target="../tags/tag1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tags" Target="../tags/tag2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44f4a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b74f80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ff5cf03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2751f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1229f7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677b64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考点5 物质的量与阿伏加德罗常数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9f5f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d9b9d0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465119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第1章 风向练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a9e2b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化学与STSE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5a73484b69c8d158bff5ef8#tid=65a9d3d5638e020009a722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d24c5e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化学与传统文化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e435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物质的性质与应用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496dbb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离子方程式的正误判断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d2e2ee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与量有关的离子反应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f73e42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离子共存的判断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f9036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离子的检验与推断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2bddf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氧化还原反应基本概念的相关判断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b7da8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氧化性、还原性强弱的比较方法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379b2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氧化还原反应的规律及应用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c5169e1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氧化还原反应方程式的配平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" y="164592"/>
            <a:ext cx="4361688" cy="905256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5456" y="978408"/>
            <a:ext cx="7580376" cy="4389120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9162288" y="4681728"/>
            <a:ext cx="3026664" cy="722376"/>
          </a:xfrm>
          <a:prstGeom prst="rect">
            <a:avLst/>
          </a:prstGeom>
          <a:solidFill>
            <a:srgbClr val="F39803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 考 化 学</a:t>
            </a:r>
            <a:endParaRPr lang="en-US" sz="4400" dirty="0"/>
          </a:p>
        </p:txBody>
      </p:sp>
      <p:sp>
        <p:nvSpPr>
          <p:cNvPr id="7" name="MasterShapeName"/>
          <p:cNvSpPr/>
          <p:nvPr/>
        </p:nvSpPr>
        <p:spPr>
          <a:xfrm>
            <a:off x="9162288" y="5504688"/>
            <a:ext cx="3026664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0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2025版 高考总复习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cea0ec7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信息型氧化还原反应方程式的书写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8a2032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氧化还原反应的相关计算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63d3c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考点5 物质的量与阿伏加德罗常数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阿伏加德罗常数（NA）的应用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2563e1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溶液配制过程中的误差分析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fb1004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物质的量浓度的相关计算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d61b0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守恒法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84a4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关系式法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e0f24e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其他常见化学计算方法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logo(1)-0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48010" y="0"/>
            <a:ext cx="1040130" cy="9601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40780" y="5036185"/>
            <a:ext cx="73660" cy="14605"/>
          </a:xfrm>
          <a:prstGeom prst="line">
            <a:avLst/>
          </a:prstGeom>
          <a:ln w="31750" cap="rnd">
            <a:solidFill>
              <a:srgbClr val="FFFFFF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5a73484b69c8d158bff5ef8#tid=65a9d3d5638e020009a7228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" y="164592"/>
            <a:ext cx="4361688" cy="905256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5456" y="978408"/>
            <a:ext cx="7580376" cy="4389120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9162288" y="4681728"/>
            <a:ext cx="3026664" cy="722376"/>
          </a:xfrm>
          <a:prstGeom prst="rect">
            <a:avLst/>
          </a:prstGeom>
          <a:solidFill>
            <a:srgbClr val="F39803"/>
          </a:solidFill>
        </p:spPr>
        <p:txBody>
          <a:bodyPr wrap="square" lIns="0" tIns="0" rIns="0" bIns="0" rtlCol="0" anchor="ctr"/>
          <a:lstStyle/>
          <a:p>
            <a:pPr algn="ctr"/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 考 化 学</a:t>
            </a:r>
            <a:endParaRPr lang="en-US" sz="4400" dirty="0"/>
          </a:p>
        </p:txBody>
      </p:sp>
      <p:sp>
        <p:nvSpPr>
          <p:cNvPr id="7" name="MasterShapeName"/>
          <p:cNvSpPr/>
          <p:nvPr/>
        </p:nvSpPr>
        <p:spPr>
          <a:xfrm>
            <a:off x="9162288" y="5504688"/>
            <a:ext cx="3026664" cy="4663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0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2025版 高考总复习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92" y="-91440"/>
            <a:ext cx="1207008" cy="1106424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4809744" y="1019937"/>
            <a:ext cx="2697480" cy="11521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7200" b="1" i="0" dirty="0">
                <a:solidFill>
                  <a:srgbClr val="FFFFFF"/>
                </a:solidFill>
                <a:latin typeface="微软雅黑W10 Regular" pitchFamily="34" charset="0"/>
                <a:ea typeface="思源宋体 CN Heavy" pitchFamily="34" charset="-122"/>
                <a:cs typeface="微软雅黑W10 Regular" pitchFamily="34" charset="-120"/>
              </a:rPr>
              <a:t>目 录</a:t>
            </a:r>
            <a:endParaRPr lang="en-US" sz="7200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92" y="-91440"/>
            <a:ext cx="1207008" cy="11064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844f4a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b74f80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92" y="-91440"/>
            <a:ext cx="1207008" cy="1106424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4809744" y="1019937"/>
            <a:ext cx="2697480" cy="11521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7200" b="1" i="0" dirty="0">
                <a:solidFill>
                  <a:srgbClr val="FFFFFF"/>
                </a:solidFill>
                <a:latin typeface="微软雅黑W10 Regular" pitchFamily="34" charset="0"/>
                <a:ea typeface="思源宋体 CN Heavy" pitchFamily="34" charset="-122"/>
                <a:cs typeface="微软雅黑W10 Regular" pitchFamily="34" charset="-120"/>
              </a:rPr>
              <a:t>目 录</a:t>
            </a:r>
            <a:endParaRPr lang="en-US" sz="7200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ff5cf03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2751f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1229f7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677b64b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考点5 物质的量与阿伏加德罗常数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9f5f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d9b9d0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465119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第1章 风向练</a:t>
            </a:r>
            <a:endParaRPr lang="en-US" sz="3600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a9e2bb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化学与STSE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d24c5e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化学与传统文化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6e435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考点1 物质的组成、性质与分类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物质的性质与应用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192" y="-91440"/>
            <a:ext cx="1207008" cy="11064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496dbb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离子方程式的正误判断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d2e2ee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考点2 离子反应 离子方程式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与量有关的离子反应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f73e42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离子共存的判断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f9036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考点3 离子共存 离子检验与推断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离子的检验与推断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2bddf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氧化还原反应基本概念的相关判断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b7da8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氧化性、还原性强弱的比较方法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379b2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考点4 氧化还原反应的基本概念与规律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氧化还原反应的规律及应用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c5169e1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氧化还原反应方程式的配平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cea0ec7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信息型氧化还原反应方程式的书写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8a2032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专题1 氧化还原反应方程式的书写及相关计算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氧化还原反应的相关计算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63d3c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考点5 物质的量与阿伏加德罗常数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阿伏加德罗常数（NA）的应用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2563e1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溶液配制过程中的误差分析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fb1004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考点6 物质的量浓度及溶液配制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物质的量浓度的相关计算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d61b0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考法1 守恒法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84a43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考法2 关系式法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e0f24e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6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专题2 化学反应中计算的常用方法</a:t>
            </a:r>
            <a:endParaRPr lang="en-US" sz="3600" dirty="0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20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考法3 其他常见化学计算方法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logo(1)-0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48010" y="0"/>
            <a:ext cx="1040130" cy="9601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240780" y="5036185"/>
            <a:ext cx="73660" cy="14605"/>
          </a:xfrm>
          <a:prstGeom prst="line">
            <a:avLst/>
          </a:prstGeom>
          <a:ln w="31750" cap="rnd">
            <a:solidFill>
              <a:srgbClr val="FFFFFF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488" y="0"/>
            <a:ext cx="1042416" cy="96012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393192" y="146304"/>
            <a:ext cx="10652760" cy="64922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48" y="932688"/>
            <a:ext cx="6839712" cy="512064"/>
          </a:xfrm>
          <a:prstGeom prst="rect">
            <a:avLst/>
          </a:prstGeom>
        </p:spPr>
      </p:pic>
      <p:sp>
        <p:nvSpPr>
          <p:cNvPr id="6" name="MasterShapeName"/>
          <p:cNvSpPr/>
          <p:nvPr/>
        </p:nvSpPr>
        <p:spPr>
          <a:xfrm>
            <a:off x="795528" y="932688"/>
            <a:ext cx="6656832" cy="51206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9" Type="http://schemas.openxmlformats.org/officeDocument/2006/relationships/theme" Target="../theme/theme2.xml"/><Relationship Id="rId38" Type="http://schemas.openxmlformats.org/officeDocument/2006/relationships/slideLayout" Target="../slideLayouts/slideLayout76.xml"/><Relationship Id="rId37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0.xml"/><Relationship Id="rId31" Type="http://schemas.openxmlformats.org/officeDocument/2006/relationships/slideLayout" Target="../slideLayouts/slideLayout69.xml"/><Relationship Id="rId30" Type="http://schemas.openxmlformats.org/officeDocument/2006/relationships/slideLayout" Target="../slideLayouts/slideLayout68.xml"/><Relationship Id="rId3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  <p:sldLayoutId id="2147483724" r:id="rId37"/>
    <p:sldLayoutId id="2147483725" r:id="rId3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22.emf"/><Relationship Id="rId2" Type="http://schemas.openxmlformats.org/officeDocument/2006/relationships/oleObject" Target="../embeddings/oleObject9.bin"/><Relationship Id="rId1" Type="http://schemas.openxmlformats.org/officeDocument/2006/relationships/tags" Target="../tags/tag15.xml"/></Relationships>
</file>

<file path=ppt/slides/_rels/slide10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2.emf"/><Relationship Id="rId2" Type="http://schemas.openxmlformats.org/officeDocument/2006/relationships/oleObject" Target="../embeddings/oleObject109.bin"/><Relationship Id="rId1" Type="http://schemas.openxmlformats.org/officeDocument/2006/relationships/tags" Target="../tags/tag127.xml"/></Relationships>
</file>

<file path=ppt/slides/_rels/slide10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3.emf"/><Relationship Id="rId2" Type="http://schemas.openxmlformats.org/officeDocument/2006/relationships/oleObject" Target="../embeddings/oleObject110.bin"/><Relationship Id="rId1" Type="http://schemas.openxmlformats.org/officeDocument/2006/relationships/tags" Target="../tags/tag128.xml"/></Relationships>
</file>

<file path=ppt/slides/_rels/slide10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3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25.emf"/><Relationship Id="rId6" Type="http://schemas.openxmlformats.org/officeDocument/2006/relationships/oleObject" Target="../embeddings/oleObject112.bin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124.emf"/><Relationship Id="rId2" Type="http://schemas.openxmlformats.org/officeDocument/2006/relationships/oleObject" Target="../embeddings/oleObject111.bin"/><Relationship Id="rId1" Type="http://schemas.openxmlformats.org/officeDocument/2006/relationships/tags" Target="../tags/tag129.xml"/></Relationships>
</file>

<file path=ppt/slides/_rels/slide10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6.emf"/><Relationship Id="rId2" Type="http://schemas.openxmlformats.org/officeDocument/2006/relationships/oleObject" Target="../embeddings/oleObject113.bin"/><Relationship Id="rId1" Type="http://schemas.openxmlformats.org/officeDocument/2006/relationships/tags" Target="../tags/tag132.xml"/></Relationships>
</file>

<file path=ppt/slides/_rels/slide10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7.emf"/><Relationship Id="rId2" Type="http://schemas.openxmlformats.org/officeDocument/2006/relationships/oleObject" Target="../embeddings/oleObject114.bin"/><Relationship Id="rId1" Type="http://schemas.openxmlformats.org/officeDocument/2006/relationships/tags" Target="../tags/tag133.xml"/></Relationships>
</file>

<file path=ppt/slides/_rels/slide10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8.emf"/><Relationship Id="rId2" Type="http://schemas.openxmlformats.org/officeDocument/2006/relationships/oleObject" Target="../embeddings/oleObject115.bin"/><Relationship Id="rId1" Type="http://schemas.openxmlformats.org/officeDocument/2006/relationships/tags" Target="../tags/tag134.xml"/></Relationships>
</file>

<file path=ppt/slides/_rels/slide10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9.emf"/><Relationship Id="rId2" Type="http://schemas.openxmlformats.org/officeDocument/2006/relationships/oleObject" Target="../embeddings/oleObject116.bin"/><Relationship Id="rId1" Type="http://schemas.openxmlformats.org/officeDocument/2006/relationships/tags" Target="../tags/tag135.xml"/></Relationships>
</file>

<file path=ppt/slides/_rels/slide10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30.emf"/><Relationship Id="rId2" Type="http://schemas.openxmlformats.org/officeDocument/2006/relationships/oleObject" Target="../embeddings/oleObject117.bin"/><Relationship Id="rId1" Type="http://schemas.openxmlformats.org/officeDocument/2006/relationships/tags" Target="../tags/tag13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0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9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32.emf"/><Relationship Id="rId6" Type="http://schemas.openxmlformats.org/officeDocument/2006/relationships/oleObject" Target="../embeddings/oleObject119.bin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131.emf"/><Relationship Id="rId2" Type="http://schemas.openxmlformats.org/officeDocument/2006/relationships/oleObject" Target="../embeddings/oleObject118.bin"/><Relationship Id="rId1" Type="http://schemas.openxmlformats.org/officeDocument/2006/relationships/tags" Target="../tags/tag13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23.emf"/><Relationship Id="rId2" Type="http://schemas.openxmlformats.org/officeDocument/2006/relationships/oleObject" Target="../embeddings/oleObject10.bin"/><Relationship Id="rId1" Type="http://schemas.openxmlformats.org/officeDocument/2006/relationships/tags" Target="../tags/tag16.xml"/></Relationships>
</file>

<file path=ppt/slides/_rels/slide1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33.emf"/><Relationship Id="rId2" Type="http://schemas.openxmlformats.org/officeDocument/2006/relationships/oleObject" Target="../embeddings/oleObject120.bin"/><Relationship Id="rId1" Type="http://schemas.openxmlformats.org/officeDocument/2006/relationships/tags" Target="../tags/tag140.xml"/></Relationships>
</file>

<file path=ppt/slides/_rels/slide1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1.vml"/><Relationship Id="rId8" Type="http://schemas.openxmlformats.org/officeDocument/2006/relationships/slideLayout" Target="../slideLayouts/slideLayout38.xml"/><Relationship Id="rId7" Type="http://schemas.openxmlformats.org/officeDocument/2006/relationships/tags" Target="../tags/tag143.xml"/><Relationship Id="rId6" Type="http://schemas.openxmlformats.org/officeDocument/2006/relationships/image" Target="../media/image135.emf"/><Relationship Id="rId5" Type="http://schemas.openxmlformats.org/officeDocument/2006/relationships/oleObject" Target="../embeddings/oleObject122.bin"/><Relationship Id="rId4" Type="http://schemas.openxmlformats.org/officeDocument/2006/relationships/tags" Target="../tags/tag142.xml"/><Relationship Id="rId3" Type="http://schemas.openxmlformats.org/officeDocument/2006/relationships/image" Target="../media/image134.emf"/><Relationship Id="rId2" Type="http://schemas.openxmlformats.org/officeDocument/2006/relationships/oleObject" Target="../embeddings/oleObject121.bin"/><Relationship Id="rId1" Type="http://schemas.openxmlformats.org/officeDocument/2006/relationships/tags" Target="../tags/tag141.xml"/></Relationships>
</file>

<file path=ppt/slides/_rels/slide1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36.emf"/><Relationship Id="rId2" Type="http://schemas.openxmlformats.org/officeDocument/2006/relationships/oleObject" Target="../embeddings/oleObject123.bin"/><Relationship Id="rId1" Type="http://schemas.openxmlformats.org/officeDocument/2006/relationships/tags" Target="../tags/tag144.xml"/></Relationships>
</file>

<file path=ppt/slides/_rels/slide1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37.emf"/><Relationship Id="rId2" Type="http://schemas.openxmlformats.org/officeDocument/2006/relationships/oleObject" Target="../embeddings/oleObject124.bin"/><Relationship Id="rId1" Type="http://schemas.openxmlformats.org/officeDocument/2006/relationships/tags" Target="../tags/tag145.xml"/></Relationships>
</file>

<file path=ppt/slides/_rels/slide1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38.emf"/><Relationship Id="rId2" Type="http://schemas.openxmlformats.org/officeDocument/2006/relationships/oleObject" Target="../embeddings/oleObject125.bin"/><Relationship Id="rId1" Type="http://schemas.openxmlformats.org/officeDocument/2006/relationships/tags" Target="../tags/tag146.xml"/></Relationships>
</file>

<file path=ppt/slides/_rels/slide1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5.vml"/><Relationship Id="rId5" Type="http://schemas.openxmlformats.org/officeDocument/2006/relationships/slideLayout" Target="../slideLayouts/slideLayout38.xml"/><Relationship Id="rId4" Type="http://schemas.openxmlformats.org/officeDocument/2006/relationships/tags" Target="../tags/tag148.xml"/><Relationship Id="rId3" Type="http://schemas.openxmlformats.org/officeDocument/2006/relationships/image" Target="../media/image139.emf"/><Relationship Id="rId2" Type="http://schemas.openxmlformats.org/officeDocument/2006/relationships/oleObject" Target="../embeddings/oleObject126.bin"/><Relationship Id="rId1" Type="http://schemas.openxmlformats.org/officeDocument/2006/relationships/tags" Target="../tags/tag147.xml"/></Relationships>
</file>

<file path=ppt/slides/_rels/slide1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0.emf"/><Relationship Id="rId2" Type="http://schemas.openxmlformats.org/officeDocument/2006/relationships/oleObject" Target="../embeddings/oleObject127.bin"/><Relationship Id="rId1" Type="http://schemas.openxmlformats.org/officeDocument/2006/relationships/tags" Target="../tags/tag149.xml"/></Relationships>
</file>

<file path=ppt/slides/_rels/slide1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1.emf"/><Relationship Id="rId2" Type="http://schemas.openxmlformats.org/officeDocument/2006/relationships/oleObject" Target="../embeddings/oleObject128.bin"/><Relationship Id="rId1" Type="http://schemas.openxmlformats.org/officeDocument/2006/relationships/tags" Target="../tags/tag150.xml"/></Relationships>
</file>

<file path=ppt/slides/_rels/slide1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2.emf"/><Relationship Id="rId2" Type="http://schemas.openxmlformats.org/officeDocument/2006/relationships/oleObject" Target="../embeddings/oleObject129.bin"/><Relationship Id="rId1" Type="http://schemas.openxmlformats.org/officeDocument/2006/relationships/tags" Target="../tags/tag15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24.emf"/><Relationship Id="rId2" Type="http://schemas.openxmlformats.org/officeDocument/2006/relationships/oleObject" Target="../embeddings/oleObject11.bin"/><Relationship Id="rId1" Type="http://schemas.openxmlformats.org/officeDocument/2006/relationships/tags" Target="../tags/tag17.xml"/></Relationships>
</file>

<file path=ppt/slides/_rels/slide1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3.emf"/><Relationship Id="rId2" Type="http://schemas.openxmlformats.org/officeDocument/2006/relationships/oleObject" Target="../embeddings/oleObject130.bin"/><Relationship Id="rId1" Type="http://schemas.openxmlformats.org/officeDocument/2006/relationships/tags" Target="../tags/tag152.xml"/></Relationships>
</file>

<file path=ppt/slides/_rels/slide1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4.emf"/><Relationship Id="rId2" Type="http://schemas.openxmlformats.org/officeDocument/2006/relationships/oleObject" Target="../embeddings/oleObject131.bin"/><Relationship Id="rId1" Type="http://schemas.openxmlformats.org/officeDocument/2006/relationships/tags" Target="../tags/tag153.xml"/></Relationships>
</file>

<file path=ppt/slides/_rels/slide1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5.emf"/><Relationship Id="rId2" Type="http://schemas.openxmlformats.org/officeDocument/2006/relationships/oleObject" Target="../embeddings/oleObject132.bin"/><Relationship Id="rId1" Type="http://schemas.openxmlformats.org/officeDocument/2006/relationships/tags" Target="../tags/tag154.xml"/></Relationships>
</file>

<file path=ppt/slides/_rels/slide1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6.emf"/><Relationship Id="rId2" Type="http://schemas.openxmlformats.org/officeDocument/2006/relationships/oleObject" Target="../embeddings/oleObject133.bin"/><Relationship Id="rId1" Type="http://schemas.openxmlformats.org/officeDocument/2006/relationships/tags" Target="../tags/tag155.xml"/></Relationships>
</file>

<file path=ppt/slides/_rels/slide1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7.emf"/><Relationship Id="rId2" Type="http://schemas.openxmlformats.org/officeDocument/2006/relationships/oleObject" Target="../embeddings/oleObject134.bin"/><Relationship Id="rId1" Type="http://schemas.openxmlformats.org/officeDocument/2006/relationships/tags" Target="../tags/tag156.xml"/></Relationships>
</file>

<file path=ppt/slides/_rels/slide1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8.emf"/><Relationship Id="rId2" Type="http://schemas.openxmlformats.org/officeDocument/2006/relationships/oleObject" Target="../embeddings/oleObject135.bin"/><Relationship Id="rId1" Type="http://schemas.openxmlformats.org/officeDocument/2006/relationships/tags" Target="../tags/tag157.xml"/></Relationships>
</file>

<file path=ppt/slides/_rels/slide1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9.emf"/><Relationship Id="rId2" Type="http://schemas.openxmlformats.org/officeDocument/2006/relationships/oleObject" Target="../embeddings/oleObject136.bin"/><Relationship Id="rId1" Type="http://schemas.openxmlformats.org/officeDocument/2006/relationships/tags" Target="../tags/tag158.xml"/></Relationships>
</file>

<file path=ppt/slides/_rels/slide1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50.emf"/><Relationship Id="rId2" Type="http://schemas.openxmlformats.org/officeDocument/2006/relationships/oleObject" Target="../embeddings/oleObject137.bin"/><Relationship Id="rId1" Type="http://schemas.openxmlformats.org/officeDocument/2006/relationships/tags" Target="../tags/tag159.xml"/></Relationships>
</file>

<file path=ppt/slides/_rels/slide1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51.emf"/><Relationship Id="rId2" Type="http://schemas.openxmlformats.org/officeDocument/2006/relationships/oleObject" Target="../embeddings/oleObject138.bin"/><Relationship Id="rId1" Type="http://schemas.openxmlformats.org/officeDocument/2006/relationships/tags" Target="../tags/tag160.xml"/></Relationships>
</file>

<file path=ppt/slides/_rels/slide1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8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54.png"/><Relationship Id="rId6" Type="http://schemas.openxmlformats.org/officeDocument/2006/relationships/tags" Target="../tags/tag163.xml"/><Relationship Id="rId5" Type="http://schemas.openxmlformats.org/officeDocument/2006/relationships/image" Target="../media/image153.png"/><Relationship Id="rId4" Type="http://schemas.openxmlformats.org/officeDocument/2006/relationships/tags" Target="../tags/tag162.xml"/><Relationship Id="rId3" Type="http://schemas.openxmlformats.org/officeDocument/2006/relationships/image" Target="../media/image152.emf"/><Relationship Id="rId2" Type="http://schemas.openxmlformats.org/officeDocument/2006/relationships/oleObject" Target="../embeddings/oleObject139.bin"/><Relationship Id="rId1" Type="http://schemas.openxmlformats.org/officeDocument/2006/relationships/tags" Target="../tags/tag16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25.emf"/><Relationship Id="rId2" Type="http://schemas.openxmlformats.org/officeDocument/2006/relationships/oleObject" Target="../embeddings/oleObject12.bin"/><Relationship Id="rId1" Type="http://schemas.openxmlformats.org/officeDocument/2006/relationships/tags" Target="../tags/tag18.xml"/></Relationships>
</file>

<file path=ppt/slides/_rels/slide13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9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57.png"/><Relationship Id="rId6" Type="http://schemas.openxmlformats.org/officeDocument/2006/relationships/tags" Target="../tags/tag166.xml"/><Relationship Id="rId5" Type="http://schemas.openxmlformats.org/officeDocument/2006/relationships/image" Target="../media/image156.png"/><Relationship Id="rId4" Type="http://schemas.openxmlformats.org/officeDocument/2006/relationships/tags" Target="../tags/tag165.xml"/><Relationship Id="rId3" Type="http://schemas.openxmlformats.org/officeDocument/2006/relationships/image" Target="../media/image155.emf"/><Relationship Id="rId2" Type="http://schemas.openxmlformats.org/officeDocument/2006/relationships/oleObject" Target="../embeddings/oleObject140.bin"/><Relationship Id="rId1" Type="http://schemas.openxmlformats.org/officeDocument/2006/relationships/tags" Target="../tags/tag164.xml"/></Relationships>
</file>

<file path=ppt/slides/_rels/slide13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0.v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159.png"/><Relationship Id="rId4" Type="http://schemas.openxmlformats.org/officeDocument/2006/relationships/tags" Target="../tags/tag168.xml"/><Relationship Id="rId3" Type="http://schemas.openxmlformats.org/officeDocument/2006/relationships/image" Target="../media/image158.emf"/><Relationship Id="rId2" Type="http://schemas.openxmlformats.org/officeDocument/2006/relationships/oleObject" Target="../embeddings/oleObject141.bin"/><Relationship Id="rId1" Type="http://schemas.openxmlformats.org/officeDocument/2006/relationships/tags" Target="../tags/tag167.xml"/></Relationships>
</file>

<file path=ppt/slides/_rels/slide1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60.emf"/><Relationship Id="rId2" Type="http://schemas.openxmlformats.org/officeDocument/2006/relationships/oleObject" Target="../embeddings/oleObject142.bin"/><Relationship Id="rId1" Type="http://schemas.openxmlformats.org/officeDocument/2006/relationships/tags" Target="../tags/tag169.xml"/></Relationships>
</file>

<file path=ppt/slides/_rels/slide13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2.v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162.png"/><Relationship Id="rId4" Type="http://schemas.openxmlformats.org/officeDocument/2006/relationships/tags" Target="../tags/tag171.xml"/><Relationship Id="rId3" Type="http://schemas.openxmlformats.org/officeDocument/2006/relationships/image" Target="../media/image161.emf"/><Relationship Id="rId2" Type="http://schemas.openxmlformats.org/officeDocument/2006/relationships/oleObject" Target="../embeddings/oleObject143.bin"/><Relationship Id="rId1" Type="http://schemas.openxmlformats.org/officeDocument/2006/relationships/tags" Target="../tags/tag170.xml"/></Relationships>
</file>

<file path=ppt/slides/_rels/slide13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3.v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164.png"/><Relationship Id="rId4" Type="http://schemas.openxmlformats.org/officeDocument/2006/relationships/tags" Target="../tags/tag173.xml"/><Relationship Id="rId3" Type="http://schemas.openxmlformats.org/officeDocument/2006/relationships/image" Target="../media/image163.emf"/><Relationship Id="rId2" Type="http://schemas.openxmlformats.org/officeDocument/2006/relationships/oleObject" Target="../embeddings/oleObject144.bin"/><Relationship Id="rId1" Type="http://schemas.openxmlformats.org/officeDocument/2006/relationships/tags" Target="../tags/tag172.xml"/></Relationships>
</file>

<file path=ppt/slides/_rels/slide13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4.v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166.png"/><Relationship Id="rId4" Type="http://schemas.openxmlformats.org/officeDocument/2006/relationships/tags" Target="../tags/tag175.xml"/><Relationship Id="rId3" Type="http://schemas.openxmlformats.org/officeDocument/2006/relationships/image" Target="../media/image165.emf"/><Relationship Id="rId2" Type="http://schemas.openxmlformats.org/officeDocument/2006/relationships/oleObject" Target="../embeddings/oleObject145.bin"/><Relationship Id="rId1" Type="http://schemas.openxmlformats.org/officeDocument/2006/relationships/tags" Target="../tags/tag174.xml"/></Relationships>
</file>

<file path=ppt/slides/_rels/slide13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5.v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168.png"/><Relationship Id="rId4" Type="http://schemas.openxmlformats.org/officeDocument/2006/relationships/tags" Target="../tags/tag177.xml"/><Relationship Id="rId3" Type="http://schemas.openxmlformats.org/officeDocument/2006/relationships/image" Target="../media/image167.emf"/><Relationship Id="rId2" Type="http://schemas.openxmlformats.org/officeDocument/2006/relationships/oleObject" Target="../embeddings/oleObject146.bin"/><Relationship Id="rId1" Type="http://schemas.openxmlformats.org/officeDocument/2006/relationships/tags" Target="../tags/tag176.xml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6.vml"/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170.emf"/><Relationship Id="rId5" Type="http://schemas.openxmlformats.org/officeDocument/2006/relationships/oleObject" Target="../embeddings/oleObject148.bin"/><Relationship Id="rId4" Type="http://schemas.openxmlformats.org/officeDocument/2006/relationships/tags" Target="../tags/tag179.xml"/><Relationship Id="rId3" Type="http://schemas.openxmlformats.org/officeDocument/2006/relationships/image" Target="../media/image169.emf"/><Relationship Id="rId2" Type="http://schemas.openxmlformats.org/officeDocument/2006/relationships/oleObject" Target="../embeddings/oleObject147.bin"/><Relationship Id="rId1" Type="http://schemas.openxmlformats.org/officeDocument/2006/relationships/tags" Target="../tags/tag178.xml"/></Relationships>
</file>

<file path=ppt/slides/_rels/slide13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7.vml"/><Relationship Id="rId8" Type="http://schemas.openxmlformats.org/officeDocument/2006/relationships/slideLayout" Target="../slideLayouts/slideLayout38.xml"/><Relationship Id="rId7" Type="http://schemas.openxmlformats.org/officeDocument/2006/relationships/tags" Target="../tags/tag182.xml"/><Relationship Id="rId6" Type="http://schemas.openxmlformats.org/officeDocument/2006/relationships/image" Target="../media/image172.emf"/><Relationship Id="rId5" Type="http://schemas.openxmlformats.org/officeDocument/2006/relationships/oleObject" Target="../embeddings/oleObject150.bin"/><Relationship Id="rId4" Type="http://schemas.openxmlformats.org/officeDocument/2006/relationships/tags" Target="../tags/tag181.xml"/><Relationship Id="rId3" Type="http://schemas.openxmlformats.org/officeDocument/2006/relationships/image" Target="../media/image171.emf"/><Relationship Id="rId2" Type="http://schemas.openxmlformats.org/officeDocument/2006/relationships/oleObject" Target="../embeddings/oleObject149.bin"/><Relationship Id="rId1" Type="http://schemas.openxmlformats.org/officeDocument/2006/relationships/tags" Target="../tags/tag180.xml"/></Relationships>
</file>

<file path=ppt/slides/_rels/slide1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73.emf"/><Relationship Id="rId2" Type="http://schemas.openxmlformats.org/officeDocument/2006/relationships/oleObject" Target="../embeddings/oleObject151.bin"/><Relationship Id="rId1" Type="http://schemas.openxmlformats.org/officeDocument/2006/relationships/tags" Target="../tags/tag18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26.emf"/><Relationship Id="rId2" Type="http://schemas.openxmlformats.org/officeDocument/2006/relationships/oleObject" Target="../embeddings/oleObject13.bin"/><Relationship Id="rId1" Type="http://schemas.openxmlformats.org/officeDocument/2006/relationships/tags" Target="../tags/tag19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9.vml"/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175.emf"/><Relationship Id="rId5" Type="http://schemas.openxmlformats.org/officeDocument/2006/relationships/oleObject" Target="../embeddings/oleObject153.bin"/><Relationship Id="rId4" Type="http://schemas.openxmlformats.org/officeDocument/2006/relationships/tags" Target="../tags/tag185.xml"/><Relationship Id="rId3" Type="http://schemas.openxmlformats.org/officeDocument/2006/relationships/image" Target="../media/image174.emf"/><Relationship Id="rId2" Type="http://schemas.openxmlformats.org/officeDocument/2006/relationships/oleObject" Target="../embeddings/oleObject152.bin"/><Relationship Id="rId1" Type="http://schemas.openxmlformats.org/officeDocument/2006/relationships/tags" Target="../tags/tag184.xml"/></Relationships>
</file>

<file path=ppt/slides/_rels/slide1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8.emf"/><Relationship Id="rId8" Type="http://schemas.openxmlformats.org/officeDocument/2006/relationships/oleObject" Target="../embeddings/oleObject156.bin"/><Relationship Id="rId7" Type="http://schemas.openxmlformats.org/officeDocument/2006/relationships/tags" Target="../tags/tag188.xml"/><Relationship Id="rId6" Type="http://schemas.openxmlformats.org/officeDocument/2006/relationships/image" Target="../media/image177.emf"/><Relationship Id="rId5" Type="http://schemas.openxmlformats.org/officeDocument/2006/relationships/oleObject" Target="../embeddings/oleObject155.bin"/><Relationship Id="rId4" Type="http://schemas.openxmlformats.org/officeDocument/2006/relationships/tags" Target="../tags/tag187.xml"/><Relationship Id="rId3" Type="http://schemas.openxmlformats.org/officeDocument/2006/relationships/image" Target="../media/image176.emf"/><Relationship Id="rId2" Type="http://schemas.openxmlformats.org/officeDocument/2006/relationships/oleObject" Target="../embeddings/oleObject154.bin"/><Relationship Id="rId11" Type="http://schemas.openxmlformats.org/officeDocument/2006/relationships/vmlDrawing" Target="../drawings/vmlDrawing130.vml"/><Relationship Id="rId10" Type="http://schemas.openxmlformats.org/officeDocument/2006/relationships/slideLayout" Target="../slideLayouts/slideLayout38.xml"/><Relationship Id="rId1" Type="http://schemas.openxmlformats.org/officeDocument/2006/relationships/tags" Target="../tags/tag186.xml"/></Relationships>
</file>

<file path=ppt/slides/_rels/slide1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1.emf"/><Relationship Id="rId8" Type="http://schemas.openxmlformats.org/officeDocument/2006/relationships/oleObject" Target="../embeddings/oleObject159.bin"/><Relationship Id="rId7" Type="http://schemas.openxmlformats.org/officeDocument/2006/relationships/tags" Target="../tags/tag191.xml"/><Relationship Id="rId6" Type="http://schemas.openxmlformats.org/officeDocument/2006/relationships/image" Target="../media/image180.emf"/><Relationship Id="rId5" Type="http://schemas.openxmlformats.org/officeDocument/2006/relationships/oleObject" Target="../embeddings/oleObject158.bin"/><Relationship Id="rId4" Type="http://schemas.openxmlformats.org/officeDocument/2006/relationships/tags" Target="../tags/tag190.xml"/><Relationship Id="rId3" Type="http://schemas.openxmlformats.org/officeDocument/2006/relationships/image" Target="../media/image179.emf"/><Relationship Id="rId2" Type="http://schemas.openxmlformats.org/officeDocument/2006/relationships/oleObject" Target="../embeddings/oleObject157.bin"/><Relationship Id="rId11" Type="http://schemas.openxmlformats.org/officeDocument/2006/relationships/vmlDrawing" Target="../drawings/vmlDrawing131.vml"/><Relationship Id="rId10" Type="http://schemas.openxmlformats.org/officeDocument/2006/relationships/slideLayout" Target="../slideLayouts/slideLayout38.xml"/><Relationship Id="rId1" Type="http://schemas.openxmlformats.org/officeDocument/2006/relationships/tags" Target="../tags/tag189.xml"/></Relationships>
</file>

<file path=ppt/slides/_rels/slide1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4.emf"/><Relationship Id="rId8" Type="http://schemas.openxmlformats.org/officeDocument/2006/relationships/oleObject" Target="../embeddings/oleObject162.bin"/><Relationship Id="rId7" Type="http://schemas.openxmlformats.org/officeDocument/2006/relationships/tags" Target="../tags/tag194.xml"/><Relationship Id="rId6" Type="http://schemas.openxmlformats.org/officeDocument/2006/relationships/image" Target="../media/image183.emf"/><Relationship Id="rId5" Type="http://schemas.openxmlformats.org/officeDocument/2006/relationships/oleObject" Target="../embeddings/oleObject161.bin"/><Relationship Id="rId4" Type="http://schemas.openxmlformats.org/officeDocument/2006/relationships/tags" Target="../tags/tag193.xml"/><Relationship Id="rId3" Type="http://schemas.openxmlformats.org/officeDocument/2006/relationships/image" Target="../media/image182.emf"/><Relationship Id="rId2" Type="http://schemas.openxmlformats.org/officeDocument/2006/relationships/oleObject" Target="../embeddings/oleObject160.bin"/><Relationship Id="rId14" Type="http://schemas.openxmlformats.org/officeDocument/2006/relationships/vmlDrawing" Target="../drawings/vmlDrawing132.vml"/><Relationship Id="rId13" Type="http://schemas.openxmlformats.org/officeDocument/2006/relationships/slideLayout" Target="../slideLayouts/slideLayout38.xml"/><Relationship Id="rId12" Type="http://schemas.openxmlformats.org/officeDocument/2006/relationships/image" Target="../media/image185.emf"/><Relationship Id="rId11" Type="http://schemas.openxmlformats.org/officeDocument/2006/relationships/oleObject" Target="../embeddings/oleObject163.bin"/><Relationship Id="rId10" Type="http://schemas.openxmlformats.org/officeDocument/2006/relationships/tags" Target="../tags/tag195.xml"/><Relationship Id="rId1" Type="http://schemas.openxmlformats.org/officeDocument/2006/relationships/tags" Target="../tags/tag192.xml"/></Relationships>
</file>

<file path=ppt/slides/_rels/slide14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86.emf"/><Relationship Id="rId2" Type="http://schemas.openxmlformats.org/officeDocument/2006/relationships/oleObject" Target="../embeddings/oleObject164.bin"/><Relationship Id="rId1" Type="http://schemas.openxmlformats.org/officeDocument/2006/relationships/tags" Target="../tags/tag196.xml"/></Relationships>
</file>

<file path=ppt/slides/_rels/slide14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87.emf"/><Relationship Id="rId2" Type="http://schemas.openxmlformats.org/officeDocument/2006/relationships/oleObject" Target="../embeddings/oleObject165.bin"/><Relationship Id="rId1" Type="http://schemas.openxmlformats.org/officeDocument/2006/relationships/tags" Target="../tags/tag19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27.emf"/><Relationship Id="rId2" Type="http://schemas.openxmlformats.org/officeDocument/2006/relationships/oleObject" Target="../embeddings/oleObject14.bin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28.emf"/><Relationship Id="rId2" Type="http://schemas.openxmlformats.org/officeDocument/2006/relationships/oleObject" Target="../embeddings/oleObject15.bin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29.emf"/><Relationship Id="rId3" Type="http://schemas.openxmlformats.org/officeDocument/2006/relationships/oleObject" Target="../embeddings/oleObject16.bin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0.emf"/><Relationship Id="rId2" Type="http://schemas.openxmlformats.org/officeDocument/2006/relationships/oleObject" Target="../embeddings/oleObject17.bin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1.emf"/><Relationship Id="rId2" Type="http://schemas.openxmlformats.org/officeDocument/2006/relationships/oleObject" Target="../embeddings/oleObject18.bin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2.emf"/><Relationship Id="rId2" Type="http://schemas.openxmlformats.org/officeDocument/2006/relationships/oleObject" Target="../embeddings/oleObject19.bin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38.xml"/><Relationship Id="rId5" Type="http://schemas.openxmlformats.org/officeDocument/2006/relationships/tags" Target="../tags/tag29.xml"/><Relationship Id="rId4" Type="http://schemas.openxmlformats.org/officeDocument/2006/relationships/image" Target="../media/image33.emf"/><Relationship Id="rId3" Type="http://schemas.openxmlformats.org/officeDocument/2006/relationships/oleObject" Target="../embeddings/oleObject20.bin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38.xml"/><Relationship Id="rId4" Type="http://schemas.openxmlformats.org/officeDocument/2006/relationships/tags" Target="../tags/tag31.xml"/><Relationship Id="rId3" Type="http://schemas.openxmlformats.org/officeDocument/2006/relationships/image" Target="../media/image34.emf"/><Relationship Id="rId2" Type="http://schemas.openxmlformats.org/officeDocument/2006/relationships/oleObject" Target="../embeddings/oleObject21.bin"/><Relationship Id="rId1" Type="http://schemas.openxmlformats.org/officeDocument/2006/relationships/tags" Target="../tags/tag30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5.emf"/><Relationship Id="rId2" Type="http://schemas.openxmlformats.org/officeDocument/2006/relationships/oleObject" Target="../embeddings/oleObject22.bin"/><Relationship Id="rId1" Type="http://schemas.openxmlformats.org/officeDocument/2006/relationships/tags" Target="../tags/tag3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6.emf"/><Relationship Id="rId2" Type="http://schemas.openxmlformats.org/officeDocument/2006/relationships/oleObject" Target="../embeddings/oleObject23.bin"/><Relationship Id="rId1" Type="http://schemas.openxmlformats.org/officeDocument/2006/relationships/tags" Target="../tags/tag33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7.emf"/><Relationship Id="rId2" Type="http://schemas.openxmlformats.org/officeDocument/2006/relationships/oleObject" Target="../embeddings/oleObject24.bin"/><Relationship Id="rId1" Type="http://schemas.openxmlformats.org/officeDocument/2006/relationships/tags" Target="../tags/tag34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8.emf"/><Relationship Id="rId2" Type="http://schemas.openxmlformats.org/officeDocument/2006/relationships/oleObject" Target="../embeddings/oleObject25.bin"/><Relationship Id="rId1" Type="http://schemas.openxmlformats.org/officeDocument/2006/relationships/tags" Target="../tags/tag35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9.emf"/><Relationship Id="rId2" Type="http://schemas.openxmlformats.org/officeDocument/2006/relationships/oleObject" Target="../embeddings/oleObject26.bin"/><Relationship Id="rId1" Type="http://schemas.openxmlformats.org/officeDocument/2006/relationships/tags" Target="../tags/tag36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40.emf"/><Relationship Id="rId2" Type="http://schemas.openxmlformats.org/officeDocument/2006/relationships/oleObject" Target="../embeddings/oleObject27.bin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41.emf"/><Relationship Id="rId2" Type="http://schemas.openxmlformats.org/officeDocument/2006/relationships/oleObject" Target="../embeddings/oleObject28.bin"/><Relationship Id="rId1" Type="http://schemas.openxmlformats.org/officeDocument/2006/relationships/tags" Target="../tags/tag38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6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42.emf"/><Relationship Id="rId2" Type="http://schemas.openxmlformats.org/officeDocument/2006/relationships/oleObject" Target="../embeddings/oleObject29.bin"/><Relationship Id="rId1" Type="http://schemas.openxmlformats.org/officeDocument/2006/relationships/tags" Target="../tags/tag3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43.emf"/><Relationship Id="rId2" Type="http://schemas.openxmlformats.org/officeDocument/2006/relationships/oleObject" Target="../embeddings/oleObject30.bin"/><Relationship Id="rId1" Type="http://schemas.openxmlformats.org/officeDocument/2006/relationships/tags" Target="../tags/tag40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44.emf"/><Relationship Id="rId2" Type="http://schemas.openxmlformats.org/officeDocument/2006/relationships/oleObject" Target="../embeddings/oleObject31.bin"/><Relationship Id="rId1" Type="http://schemas.openxmlformats.org/officeDocument/2006/relationships/tags" Target="../tags/tag41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9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45.emf"/><Relationship Id="rId2" Type="http://schemas.openxmlformats.org/officeDocument/2006/relationships/oleObject" Target="../embeddings/oleObject32.bin"/><Relationship Id="rId1" Type="http://schemas.openxmlformats.org/officeDocument/2006/relationships/tags" Target="../tags/tag4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0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46.emf"/><Relationship Id="rId2" Type="http://schemas.openxmlformats.org/officeDocument/2006/relationships/oleObject" Target="../embeddings/oleObject33.bin"/><Relationship Id="rId1" Type="http://schemas.openxmlformats.org/officeDocument/2006/relationships/tags" Target="../tags/tag4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1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47.emf"/><Relationship Id="rId2" Type="http://schemas.openxmlformats.org/officeDocument/2006/relationships/oleObject" Target="../embeddings/oleObject34.bin"/><Relationship Id="rId1" Type="http://schemas.openxmlformats.org/officeDocument/2006/relationships/tags" Target="../tags/tag44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48.emf"/><Relationship Id="rId2" Type="http://schemas.openxmlformats.org/officeDocument/2006/relationships/oleObject" Target="../embeddings/oleObject35.bin"/><Relationship Id="rId1" Type="http://schemas.openxmlformats.org/officeDocument/2006/relationships/tags" Target="../tags/tag4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3.vml"/><Relationship Id="rId7" Type="http://schemas.openxmlformats.org/officeDocument/2006/relationships/slideLayout" Target="../slideLayouts/slideLayout76.x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37.bin"/><Relationship Id="rId4" Type="http://schemas.openxmlformats.org/officeDocument/2006/relationships/tags" Target="../tags/tag47.xml"/><Relationship Id="rId3" Type="http://schemas.openxmlformats.org/officeDocument/2006/relationships/image" Target="../media/image49.emf"/><Relationship Id="rId2" Type="http://schemas.openxmlformats.org/officeDocument/2006/relationships/oleObject" Target="../embeddings/oleObject36.bin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4.vml"/><Relationship Id="rId8" Type="http://schemas.openxmlformats.org/officeDocument/2006/relationships/slideLayout" Target="../slideLayouts/slideLayout76.xml"/><Relationship Id="rId7" Type="http://schemas.openxmlformats.org/officeDocument/2006/relationships/tags" Target="../tags/tag50.x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39.bin"/><Relationship Id="rId4" Type="http://schemas.openxmlformats.org/officeDocument/2006/relationships/tags" Target="../tags/tag49.xml"/><Relationship Id="rId3" Type="http://schemas.openxmlformats.org/officeDocument/2006/relationships/image" Target="../media/image51.emf"/><Relationship Id="rId2" Type="http://schemas.openxmlformats.org/officeDocument/2006/relationships/oleObject" Target="../embeddings/oleObject38.bin"/><Relationship Id="rId1" Type="http://schemas.openxmlformats.org/officeDocument/2006/relationships/tags" Target="../tags/tag48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5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53.emf"/><Relationship Id="rId2" Type="http://schemas.openxmlformats.org/officeDocument/2006/relationships/oleObject" Target="../embeddings/oleObject40.bin"/><Relationship Id="rId1" Type="http://schemas.openxmlformats.org/officeDocument/2006/relationships/tags" Target="../tags/tag51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54.emf"/><Relationship Id="rId2" Type="http://schemas.openxmlformats.org/officeDocument/2006/relationships/oleObject" Target="../embeddings/oleObject41.bin"/><Relationship Id="rId1" Type="http://schemas.openxmlformats.org/officeDocument/2006/relationships/tags" Target="../tags/tag52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55.emf"/><Relationship Id="rId2" Type="http://schemas.openxmlformats.org/officeDocument/2006/relationships/oleObject" Target="../embeddings/oleObject42.bin"/><Relationship Id="rId1" Type="http://schemas.openxmlformats.org/officeDocument/2006/relationships/tags" Target="../tags/tag5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8.vml"/><Relationship Id="rId7" Type="http://schemas.openxmlformats.org/officeDocument/2006/relationships/slideLayout" Target="../slideLayouts/slideLayout76.xml"/><Relationship Id="rId6" Type="http://schemas.openxmlformats.org/officeDocument/2006/relationships/image" Target="../media/image57.emf"/><Relationship Id="rId5" Type="http://schemas.openxmlformats.org/officeDocument/2006/relationships/oleObject" Target="../embeddings/oleObject44.bin"/><Relationship Id="rId4" Type="http://schemas.openxmlformats.org/officeDocument/2006/relationships/tags" Target="../tags/tag55.xml"/><Relationship Id="rId3" Type="http://schemas.openxmlformats.org/officeDocument/2006/relationships/image" Target="../media/image56.emf"/><Relationship Id="rId2" Type="http://schemas.openxmlformats.org/officeDocument/2006/relationships/oleObject" Target="../embeddings/oleObject43.bin"/><Relationship Id="rId1" Type="http://schemas.openxmlformats.org/officeDocument/2006/relationships/tags" Target="../tags/tag54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9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58.emf"/><Relationship Id="rId2" Type="http://schemas.openxmlformats.org/officeDocument/2006/relationships/oleObject" Target="../embeddings/oleObject45.bin"/><Relationship Id="rId1" Type="http://schemas.openxmlformats.org/officeDocument/2006/relationships/tags" Target="../tags/tag5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0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60.emf"/><Relationship Id="rId6" Type="http://schemas.openxmlformats.org/officeDocument/2006/relationships/oleObject" Target="../embeddings/oleObject47.bin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59.emf"/><Relationship Id="rId2" Type="http://schemas.openxmlformats.org/officeDocument/2006/relationships/oleObject" Target="../embeddings/oleObject46.bin"/><Relationship Id="rId1" Type="http://schemas.openxmlformats.org/officeDocument/2006/relationships/tags" Target="../tags/tag5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61.emf"/><Relationship Id="rId2" Type="http://schemas.openxmlformats.org/officeDocument/2006/relationships/oleObject" Target="../embeddings/oleObject48.bin"/><Relationship Id="rId1" Type="http://schemas.openxmlformats.org/officeDocument/2006/relationships/tags" Target="../tags/tag60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62.emf"/><Relationship Id="rId2" Type="http://schemas.openxmlformats.org/officeDocument/2006/relationships/oleObject" Target="../embeddings/oleObject49.bin"/><Relationship Id="rId1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4.emf"/><Relationship Id="rId2" Type="http://schemas.openxmlformats.org/officeDocument/2006/relationships/oleObject" Target="../embeddings/oleObject1.bin"/><Relationship Id="rId1" Type="http://schemas.openxmlformats.org/officeDocument/2006/relationships/tags" Target="../tags/tag3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3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64.emf"/><Relationship Id="rId6" Type="http://schemas.openxmlformats.org/officeDocument/2006/relationships/oleObject" Target="../embeddings/oleObject51.bin"/><Relationship Id="rId5" Type="http://schemas.openxmlformats.org/officeDocument/2006/relationships/tags" Target="../tags/tag64.xml"/><Relationship Id="rId4" Type="http://schemas.openxmlformats.org/officeDocument/2006/relationships/image" Target="../media/image63.emf"/><Relationship Id="rId3" Type="http://schemas.openxmlformats.org/officeDocument/2006/relationships/oleObject" Target="../embeddings/oleObject50.bin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65.emf"/><Relationship Id="rId2" Type="http://schemas.openxmlformats.org/officeDocument/2006/relationships/oleObject" Target="../embeddings/oleObject52.bin"/><Relationship Id="rId1" Type="http://schemas.openxmlformats.org/officeDocument/2006/relationships/tags" Target="../tags/tag65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66.emf"/><Relationship Id="rId2" Type="http://schemas.openxmlformats.org/officeDocument/2006/relationships/oleObject" Target="../embeddings/oleObject53.bin"/><Relationship Id="rId1" Type="http://schemas.openxmlformats.org/officeDocument/2006/relationships/tags" Target="../tags/tag66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6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68.emf"/><Relationship Id="rId6" Type="http://schemas.openxmlformats.org/officeDocument/2006/relationships/oleObject" Target="../embeddings/oleObject55.bin"/><Relationship Id="rId5" Type="http://schemas.openxmlformats.org/officeDocument/2006/relationships/tags" Target="../tags/tag69.xml"/><Relationship Id="rId4" Type="http://schemas.openxmlformats.org/officeDocument/2006/relationships/image" Target="../media/image67.emf"/><Relationship Id="rId3" Type="http://schemas.openxmlformats.org/officeDocument/2006/relationships/oleObject" Target="../embeddings/oleObject54.bin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69.emf"/><Relationship Id="rId2" Type="http://schemas.openxmlformats.org/officeDocument/2006/relationships/oleObject" Target="../embeddings/oleObject56.bin"/><Relationship Id="rId1" Type="http://schemas.openxmlformats.org/officeDocument/2006/relationships/tags" Target="../tags/tag70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0.emf"/><Relationship Id="rId2" Type="http://schemas.openxmlformats.org/officeDocument/2006/relationships/oleObject" Target="../embeddings/oleObject57.bin"/><Relationship Id="rId1" Type="http://schemas.openxmlformats.org/officeDocument/2006/relationships/tags" Target="../tags/tag7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1.emf"/><Relationship Id="rId2" Type="http://schemas.openxmlformats.org/officeDocument/2006/relationships/oleObject" Target="../embeddings/oleObject58.bin"/><Relationship Id="rId1" Type="http://schemas.openxmlformats.org/officeDocument/2006/relationships/tags" Target="../tags/tag72.xml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2.emf"/><Relationship Id="rId2" Type="http://schemas.openxmlformats.org/officeDocument/2006/relationships/oleObject" Target="../embeddings/oleObject59.bin"/><Relationship Id="rId1" Type="http://schemas.openxmlformats.org/officeDocument/2006/relationships/tags" Target="../tags/tag73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3.emf"/><Relationship Id="rId2" Type="http://schemas.openxmlformats.org/officeDocument/2006/relationships/oleObject" Target="../embeddings/oleObject60.bin"/><Relationship Id="rId1" Type="http://schemas.openxmlformats.org/officeDocument/2006/relationships/tags" Target="../tags/tag7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image" Target="../media/image16.emf"/><Relationship Id="rId7" Type="http://schemas.openxmlformats.org/officeDocument/2006/relationships/oleObject" Target="../embeddings/oleObject3.bin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15.emf"/><Relationship Id="rId3" Type="http://schemas.openxmlformats.org/officeDocument/2006/relationships/oleObject" Target="../embeddings/oleObject2.bin"/><Relationship Id="rId2" Type="http://schemas.openxmlformats.org/officeDocument/2006/relationships/tags" Target="../tags/tag5.xml"/><Relationship Id="rId10" Type="http://schemas.openxmlformats.org/officeDocument/2006/relationships/vmlDrawing" Target="../drawings/vmlDrawing2.vml"/><Relationship Id="rId1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2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75.emf"/><Relationship Id="rId6" Type="http://schemas.openxmlformats.org/officeDocument/2006/relationships/oleObject" Target="../embeddings/oleObject62.bin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74.emf"/><Relationship Id="rId2" Type="http://schemas.openxmlformats.org/officeDocument/2006/relationships/oleObject" Target="../embeddings/oleObject61.bin"/><Relationship Id="rId1" Type="http://schemas.openxmlformats.org/officeDocument/2006/relationships/tags" Target="../tags/tag75.xml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6.emf"/><Relationship Id="rId2" Type="http://schemas.openxmlformats.org/officeDocument/2006/relationships/oleObject" Target="../embeddings/oleObject63.bin"/><Relationship Id="rId1" Type="http://schemas.openxmlformats.org/officeDocument/2006/relationships/tags" Target="../tags/tag78.xml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77.emf"/><Relationship Id="rId2" Type="http://schemas.openxmlformats.org/officeDocument/2006/relationships/oleObject" Target="../embeddings/oleObject64.bin"/><Relationship Id="rId1" Type="http://schemas.openxmlformats.org/officeDocument/2006/relationships/tags" Target="../tags/tag79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5.vml"/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79.emf"/><Relationship Id="rId5" Type="http://schemas.openxmlformats.org/officeDocument/2006/relationships/oleObject" Target="../embeddings/oleObject66.bin"/><Relationship Id="rId4" Type="http://schemas.openxmlformats.org/officeDocument/2006/relationships/tags" Target="../tags/tag81.xml"/><Relationship Id="rId3" Type="http://schemas.openxmlformats.org/officeDocument/2006/relationships/image" Target="../media/image78.emf"/><Relationship Id="rId2" Type="http://schemas.openxmlformats.org/officeDocument/2006/relationships/oleObject" Target="../embeddings/oleObject65.bin"/><Relationship Id="rId1" Type="http://schemas.openxmlformats.org/officeDocument/2006/relationships/tags" Target="../tags/tag80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6.vml"/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81.emf"/><Relationship Id="rId5" Type="http://schemas.openxmlformats.org/officeDocument/2006/relationships/oleObject" Target="../embeddings/oleObject68.bin"/><Relationship Id="rId4" Type="http://schemas.openxmlformats.org/officeDocument/2006/relationships/tags" Target="../tags/tag83.xml"/><Relationship Id="rId3" Type="http://schemas.openxmlformats.org/officeDocument/2006/relationships/image" Target="../media/image80.emf"/><Relationship Id="rId2" Type="http://schemas.openxmlformats.org/officeDocument/2006/relationships/oleObject" Target="../embeddings/oleObject67.bin"/><Relationship Id="rId1" Type="http://schemas.openxmlformats.org/officeDocument/2006/relationships/tags" Target="../tags/tag82.xml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2.emf"/><Relationship Id="rId2" Type="http://schemas.openxmlformats.org/officeDocument/2006/relationships/oleObject" Target="../embeddings/oleObject69.bin"/><Relationship Id="rId1" Type="http://schemas.openxmlformats.org/officeDocument/2006/relationships/tags" Target="../tags/tag84.xml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3.emf"/><Relationship Id="rId2" Type="http://schemas.openxmlformats.org/officeDocument/2006/relationships/oleObject" Target="../embeddings/oleObject70.bin"/><Relationship Id="rId1" Type="http://schemas.openxmlformats.org/officeDocument/2006/relationships/tags" Target="../tags/tag85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9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85.emf"/><Relationship Id="rId6" Type="http://schemas.openxmlformats.org/officeDocument/2006/relationships/oleObject" Target="../embeddings/oleObject72.bin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84.emf"/><Relationship Id="rId2" Type="http://schemas.openxmlformats.org/officeDocument/2006/relationships/oleObject" Target="../embeddings/oleObject71.bin"/><Relationship Id="rId1" Type="http://schemas.openxmlformats.org/officeDocument/2006/relationships/tags" Target="../tags/tag86.xml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6.emf"/><Relationship Id="rId2" Type="http://schemas.openxmlformats.org/officeDocument/2006/relationships/oleObject" Target="../embeddings/oleObject73.bin"/><Relationship Id="rId1" Type="http://schemas.openxmlformats.org/officeDocument/2006/relationships/tags" Target="../tags/tag89.xml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7.emf"/><Relationship Id="rId2" Type="http://schemas.openxmlformats.org/officeDocument/2006/relationships/oleObject" Target="../embeddings/oleObject74.bin"/><Relationship Id="rId1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8.emf"/><Relationship Id="rId6" Type="http://schemas.openxmlformats.org/officeDocument/2006/relationships/oleObject" Target="../embeddings/oleObject5.bin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7.emf"/><Relationship Id="rId2" Type="http://schemas.openxmlformats.org/officeDocument/2006/relationships/oleObject" Target="../embeddings/oleObject4.bin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8.emf"/><Relationship Id="rId2" Type="http://schemas.openxmlformats.org/officeDocument/2006/relationships/oleObject" Target="../embeddings/oleObject75.bin"/><Relationship Id="rId1" Type="http://schemas.openxmlformats.org/officeDocument/2006/relationships/tags" Target="../tags/tag91.xml"/></Relationships>
</file>

<file path=ppt/slides/_rels/slide7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89.emf"/><Relationship Id="rId2" Type="http://schemas.openxmlformats.org/officeDocument/2006/relationships/oleObject" Target="../embeddings/oleObject76.bin"/><Relationship Id="rId1" Type="http://schemas.openxmlformats.org/officeDocument/2006/relationships/tags" Target="../tags/tag92.xml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90.emf"/><Relationship Id="rId2" Type="http://schemas.openxmlformats.org/officeDocument/2006/relationships/oleObject" Target="../embeddings/oleObject77.bin"/><Relationship Id="rId1" Type="http://schemas.openxmlformats.org/officeDocument/2006/relationships/tags" Target="../tags/tag93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emf"/><Relationship Id="rId8" Type="http://schemas.openxmlformats.org/officeDocument/2006/relationships/oleObject" Target="../embeddings/oleObject80.bin"/><Relationship Id="rId7" Type="http://schemas.openxmlformats.org/officeDocument/2006/relationships/tags" Target="../tags/tag96.xml"/><Relationship Id="rId6" Type="http://schemas.openxmlformats.org/officeDocument/2006/relationships/image" Target="../media/image92.emf"/><Relationship Id="rId5" Type="http://schemas.openxmlformats.org/officeDocument/2006/relationships/oleObject" Target="../embeddings/oleObject79.bin"/><Relationship Id="rId4" Type="http://schemas.openxmlformats.org/officeDocument/2006/relationships/tags" Target="../tags/tag95.xml"/><Relationship Id="rId3" Type="http://schemas.openxmlformats.org/officeDocument/2006/relationships/image" Target="../media/image91.emf"/><Relationship Id="rId2" Type="http://schemas.openxmlformats.org/officeDocument/2006/relationships/oleObject" Target="../embeddings/oleObject78.bin"/><Relationship Id="rId17" Type="http://schemas.openxmlformats.org/officeDocument/2006/relationships/vmlDrawing" Target="../drawings/vmlDrawing65.vml"/><Relationship Id="rId16" Type="http://schemas.openxmlformats.org/officeDocument/2006/relationships/slideLayout" Target="../slideLayouts/slideLayout38.xml"/><Relationship Id="rId15" Type="http://schemas.openxmlformats.org/officeDocument/2006/relationships/image" Target="../media/image95.emf"/><Relationship Id="rId14" Type="http://schemas.openxmlformats.org/officeDocument/2006/relationships/oleObject" Target="../embeddings/oleObject82.bin"/><Relationship Id="rId13" Type="http://schemas.openxmlformats.org/officeDocument/2006/relationships/tags" Target="../tags/tag98.xml"/><Relationship Id="rId12" Type="http://schemas.openxmlformats.org/officeDocument/2006/relationships/image" Target="../media/image94.emf"/><Relationship Id="rId11" Type="http://schemas.openxmlformats.org/officeDocument/2006/relationships/oleObject" Target="../embeddings/oleObject81.bin"/><Relationship Id="rId10" Type="http://schemas.openxmlformats.org/officeDocument/2006/relationships/tags" Target="../tags/tag97.xml"/><Relationship Id="rId1" Type="http://schemas.openxmlformats.org/officeDocument/2006/relationships/tags" Target="../tags/tag94.xml"/></Relationships>
</file>

<file path=ppt/slides/_rels/slide7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96.emf"/><Relationship Id="rId2" Type="http://schemas.openxmlformats.org/officeDocument/2006/relationships/oleObject" Target="../embeddings/oleObject83.bin"/><Relationship Id="rId1" Type="http://schemas.openxmlformats.org/officeDocument/2006/relationships/tags" Target="../tags/tag99.xm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97.emf"/><Relationship Id="rId2" Type="http://schemas.openxmlformats.org/officeDocument/2006/relationships/oleObject" Target="../embeddings/oleObject84.bin"/><Relationship Id="rId1" Type="http://schemas.openxmlformats.org/officeDocument/2006/relationships/tags" Target="../tags/tag100.xml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98.emf"/><Relationship Id="rId2" Type="http://schemas.openxmlformats.org/officeDocument/2006/relationships/oleObject" Target="../embeddings/oleObject85.bin"/><Relationship Id="rId1" Type="http://schemas.openxmlformats.org/officeDocument/2006/relationships/tags" Target="../tags/tag101.xml"/></Relationships>
</file>

<file path=ppt/slides/_rels/slide7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99.emf"/><Relationship Id="rId2" Type="http://schemas.openxmlformats.org/officeDocument/2006/relationships/oleObject" Target="../embeddings/oleObject86.bin"/><Relationship Id="rId1" Type="http://schemas.openxmlformats.org/officeDocument/2006/relationships/tags" Target="../tags/tag102.xml"/></Relationships>
</file>

<file path=ppt/slides/_rels/slide7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0.emf"/><Relationship Id="rId2" Type="http://schemas.openxmlformats.org/officeDocument/2006/relationships/oleObject" Target="../embeddings/oleObject87.bin"/><Relationship Id="rId1" Type="http://schemas.openxmlformats.org/officeDocument/2006/relationships/tags" Target="../tags/tag103.xml"/></Relationships>
</file>

<file path=ppt/slides/_rels/slide7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1.emf"/><Relationship Id="rId2" Type="http://schemas.openxmlformats.org/officeDocument/2006/relationships/oleObject" Target="../embeddings/oleObject88.bin"/><Relationship Id="rId1" Type="http://schemas.openxmlformats.org/officeDocument/2006/relationships/tags" Target="../tags/tag10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19.emf"/><Relationship Id="rId2" Type="http://schemas.openxmlformats.org/officeDocument/2006/relationships/oleObject" Target="../embeddings/oleObject6.bin"/><Relationship Id="rId1" Type="http://schemas.openxmlformats.org/officeDocument/2006/relationships/tags" Target="../tags/tag11.xml"/></Relationships>
</file>

<file path=ppt/slides/_rels/slide8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2.emf"/><Relationship Id="rId2" Type="http://schemas.openxmlformats.org/officeDocument/2006/relationships/oleObject" Target="../embeddings/oleObject89.bin"/><Relationship Id="rId1" Type="http://schemas.openxmlformats.org/officeDocument/2006/relationships/tags" Target="../tags/tag10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3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104.emf"/><Relationship Id="rId6" Type="http://schemas.openxmlformats.org/officeDocument/2006/relationships/oleObject" Target="../embeddings/oleObject91.bin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103.emf"/><Relationship Id="rId2" Type="http://schemas.openxmlformats.org/officeDocument/2006/relationships/oleObject" Target="../embeddings/oleObject90.bin"/><Relationship Id="rId1" Type="http://schemas.openxmlformats.org/officeDocument/2006/relationships/tags" Target="../tags/tag106.xml"/></Relationships>
</file>

<file path=ppt/slides/_rels/slide8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5.emf"/><Relationship Id="rId2" Type="http://schemas.openxmlformats.org/officeDocument/2006/relationships/oleObject" Target="../embeddings/oleObject92.bin"/><Relationship Id="rId1" Type="http://schemas.openxmlformats.org/officeDocument/2006/relationships/tags" Target="../tags/tag109.xml"/></Relationships>
</file>

<file path=ppt/slides/_rels/slide8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6.emf"/><Relationship Id="rId2" Type="http://schemas.openxmlformats.org/officeDocument/2006/relationships/oleObject" Target="../embeddings/oleObject93.bin"/><Relationship Id="rId1" Type="http://schemas.openxmlformats.org/officeDocument/2006/relationships/tags" Target="../tags/tag110.xml"/></Relationships>
</file>

<file path=ppt/slides/_rels/slide8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6.vml"/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107.emf"/><Relationship Id="rId3" Type="http://schemas.openxmlformats.org/officeDocument/2006/relationships/oleObject" Target="../embeddings/oleObject94.bin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8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8.emf"/><Relationship Id="rId2" Type="http://schemas.openxmlformats.org/officeDocument/2006/relationships/oleObject" Target="../embeddings/oleObject95.bin"/><Relationship Id="rId1" Type="http://schemas.openxmlformats.org/officeDocument/2006/relationships/tags" Target="../tags/tag113.xml"/></Relationships>
</file>

<file path=ppt/slides/_rels/slide8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09.emf"/><Relationship Id="rId2" Type="http://schemas.openxmlformats.org/officeDocument/2006/relationships/oleObject" Target="../embeddings/oleObject96.bin"/><Relationship Id="rId1" Type="http://schemas.openxmlformats.org/officeDocument/2006/relationships/tags" Target="../tags/tag114.xml"/></Relationships>
</file>

<file path=ppt/slides/_rels/slide8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0.emf"/><Relationship Id="rId2" Type="http://schemas.openxmlformats.org/officeDocument/2006/relationships/oleObject" Target="../embeddings/oleObject97.bin"/><Relationship Id="rId1" Type="http://schemas.openxmlformats.org/officeDocument/2006/relationships/tags" Target="../tags/tag115.xml"/></Relationships>
</file>

<file path=ppt/slides/_rels/slide8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1.emf"/><Relationship Id="rId2" Type="http://schemas.openxmlformats.org/officeDocument/2006/relationships/oleObject" Target="../embeddings/oleObject98.bin"/><Relationship Id="rId1" Type="http://schemas.openxmlformats.org/officeDocument/2006/relationships/tags" Target="../tags/tag11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21.emf"/><Relationship Id="rId6" Type="http://schemas.openxmlformats.org/officeDocument/2006/relationships/oleObject" Target="../embeddings/oleObject8.bin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0.emf"/><Relationship Id="rId2" Type="http://schemas.openxmlformats.org/officeDocument/2006/relationships/oleObject" Target="../embeddings/oleObject7.bin"/><Relationship Id="rId1" Type="http://schemas.openxmlformats.org/officeDocument/2006/relationships/tags" Target="../tags/tag12.xml"/></Relationships>
</file>

<file path=ppt/slides/_rels/slide9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1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2.emf"/><Relationship Id="rId2" Type="http://schemas.openxmlformats.org/officeDocument/2006/relationships/oleObject" Target="../embeddings/oleObject99.bin"/><Relationship Id="rId1" Type="http://schemas.openxmlformats.org/officeDocument/2006/relationships/tags" Target="../tags/tag117.xml"/></Relationships>
</file>

<file path=ppt/slides/_rels/slide9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2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3.emf"/><Relationship Id="rId2" Type="http://schemas.openxmlformats.org/officeDocument/2006/relationships/oleObject" Target="../embeddings/oleObject100.bin"/><Relationship Id="rId1" Type="http://schemas.openxmlformats.org/officeDocument/2006/relationships/tags" Target="../tags/tag118.xml"/></Relationships>
</file>

<file path=ppt/slides/_rels/slide9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3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4.emf"/><Relationship Id="rId2" Type="http://schemas.openxmlformats.org/officeDocument/2006/relationships/oleObject" Target="../embeddings/oleObject101.bin"/><Relationship Id="rId1" Type="http://schemas.openxmlformats.org/officeDocument/2006/relationships/tags" Target="../tags/tag119.xml"/></Relationships>
</file>

<file path=ppt/slides/_rels/slide9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4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5.emf"/><Relationship Id="rId2" Type="http://schemas.openxmlformats.org/officeDocument/2006/relationships/oleObject" Target="../embeddings/oleObject102.bin"/><Relationship Id="rId1" Type="http://schemas.openxmlformats.org/officeDocument/2006/relationships/tags" Target="../tags/tag120.xml"/></Relationships>
</file>

<file path=ppt/slides/_rels/slide9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5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6.emf"/><Relationship Id="rId2" Type="http://schemas.openxmlformats.org/officeDocument/2006/relationships/oleObject" Target="../embeddings/oleObject103.bin"/><Relationship Id="rId1" Type="http://schemas.openxmlformats.org/officeDocument/2006/relationships/tags" Target="../tags/tag121.xml"/></Relationships>
</file>

<file path=ppt/slides/_rels/slide9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6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7.emf"/><Relationship Id="rId2" Type="http://schemas.openxmlformats.org/officeDocument/2006/relationships/oleObject" Target="../embeddings/oleObject104.bin"/><Relationship Id="rId1" Type="http://schemas.openxmlformats.org/officeDocument/2006/relationships/tags" Target="../tags/tag122.xml"/></Relationships>
</file>

<file path=ppt/slides/_rels/slide9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7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8.emf"/><Relationship Id="rId2" Type="http://schemas.openxmlformats.org/officeDocument/2006/relationships/oleObject" Target="../embeddings/oleObject105.bin"/><Relationship Id="rId1" Type="http://schemas.openxmlformats.org/officeDocument/2006/relationships/tags" Target="../tags/tag123.xml"/></Relationships>
</file>

<file path=ppt/slides/_rels/slide9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8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19.emf"/><Relationship Id="rId2" Type="http://schemas.openxmlformats.org/officeDocument/2006/relationships/oleObject" Target="../embeddings/oleObject106.bin"/><Relationship Id="rId1" Type="http://schemas.openxmlformats.org/officeDocument/2006/relationships/tags" Target="../tags/tag124.xml"/></Relationships>
</file>

<file path=ppt/slides/_rels/slide9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9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0.emf"/><Relationship Id="rId2" Type="http://schemas.openxmlformats.org/officeDocument/2006/relationships/oleObject" Target="../embeddings/oleObject107.bin"/><Relationship Id="rId1" Type="http://schemas.openxmlformats.org/officeDocument/2006/relationships/tags" Target="../tags/tag125.xml"/></Relationships>
</file>

<file path=ppt/slides/_rels/slide9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0.vml"/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1.emf"/><Relationship Id="rId2" Type="http://schemas.openxmlformats.org/officeDocument/2006/relationships/oleObject" Target="../embeddings/oleObject108.bin"/><Relationship Id="rId1" Type="http://schemas.openxmlformats.org/officeDocument/2006/relationships/tags" Target="../tags/tag1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731010"/>
          <a:ext cx="10692130" cy="370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857625" progId="Word.Document.8">
                  <p:embed/>
                </p:oleObj>
              </mc:Choice>
              <mc:Fallback>
                <p:oleObj name="" r:id="rId2" imgW="10706100" imgH="3857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731010"/>
                        <a:ext cx="10692130" cy="3705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15675" y="3394710"/>
            <a:ext cx="28892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3285" y="1636713"/>
          <a:ext cx="10692130" cy="4011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3285" y="1636713"/>
                        <a:ext cx="10692130" cy="4011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P162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7270" y="45656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6510" y="49644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P162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363980"/>
          <a:ext cx="10692130" cy="2300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390775" progId="Word.Document.8">
                  <p:embed/>
                </p:oleObj>
              </mc:Choice>
              <mc:Fallback>
                <p:oleObj name="" r:id="rId2" imgW="10706100" imgH="23907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363980"/>
                        <a:ext cx="10692130" cy="2300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等效平衡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782763"/>
          <a:ext cx="10692130" cy="288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782763"/>
                        <a:ext cx="10692130" cy="288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55015" y="3367405"/>
            <a:ext cx="48094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对等效平衡的理解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755015" y="3735391"/>
          <a:ext cx="10692130" cy="192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2000250" progId="Word.Document.8">
                  <p:embed/>
                </p:oleObj>
              </mc:Choice>
              <mc:Fallback>
                <p:oleObj name="" r:id="rId6" imgW="10706100" imgH="2000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015" y="3735391"/>
                        <a:ext cx="10692130" cy="1926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5283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等效平衡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452563"/>
          <a:ext cx="10692130" cy="6168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6391275" progId="Word.Document.8">
                  <p:embed/>
                </p:oleObj>
              </mc:Choice>
              <mc:Fallback>
                <p:oleObj name="" r:id="rId2" imgW="10706100" imgH="63912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452563"/>
                        <a:ext cx="10692130" cy="6168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5283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等效平衡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420813"/>
          <a:ext cx="10692130" cy="5177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362575" progId="Word.Document.8">
                  <p:embed/>
                </p:oleObj>
              </mc:Choice>
              <mc:Fallback>
                <p:oleObj name="" r:id="rId2" imgW="10706100" imgH="5362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420813"/>
                        <a:ext cx="10692130" cy="5177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749935" y="1388428"/>
          <a:ext cx="10692130" cy="4396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572000" progId="Word.Document.8">
                  <p:embed/>
                </p:oleObj>
              </mc:Choice>
              <mc:Fallback>
                <p:oleObj name="" r:id="rId2" imgW="10706100" imgH="45720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388428"/>
                        <a:ext cx="10692130" cy="4396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P163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75800" y="17741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CD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94715" y="1707198"/>
          <a:ext cx="10692130" cy="173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4715" y="1707198"/>
                        <a:ext cx="10692130" cy="173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P163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P163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322705"/>
          <a:ext cx="10692130" cy="3830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981450" progId="Word.Document.8">
                  <p:embed/>
                </p:oleObj>
              </mc:Choice>
              <mc:Fallback>
                <p:oleObj name="" r:id="rId2" imgW="10706100" imgH="39814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322705"/>
                        <a:ext cx="10692130" cy="3830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考点40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1140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化学反应的方向与调控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自发过程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07415" y="1794193"/>
          <a:ext cx="10692130" cy="586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609600" progId="Word.Document.8">
                  <p:embed/>
                </p:oleObj>
              </mc:Choice>
              <mc:Fallback>
                <p:oleObj name="" r:id="rId2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7415" y="1794193"/>
                        <a:ext cx="10692130" cy="586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55015" y="2301875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2.熵</a:t>
            </a:r>
            <a:endParaRPr 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/>
          <p:nvPr>
            <p:custDataLst>
              <p:tags r:id="rId5"/>
            </p:custDataLst>
          </p:nvPr>
        </p:nvGraphicFramePr>
        <p:xfrm>
          <a:off x="755015" y="2740025"/>
          <a:ext cx="10692130" cy="173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10706100" imgH="1800225" progId="Word.Document.8">
                  <p:embed/>
                </p:oleObj>
              </mc:Choice>
              <mc:Fallback>
                <p:oleObj name="" r:id="rId6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015" y="2740025"/>
                        <a:ext cx="10692130" cy="173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669098"/>
          <a:ext cx="10692130" cy="26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790825" progId="Word.Document.8">
                  <p:embed/>
                </p:oleObj>
              </mc:Choice>
              <mc:Fallback>
                <p:oleObj name="" r:id="rId2" imgW="10706100" imgH="27908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669098"/>
                        <a:ext cx="10692130" cy="26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653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化学反应方向的判据与应用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1085215" y="1984696"/>
          <a:ext cx="10692130" cy="28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5215" y="1984696"/>
                        <a:ext cx="10692130" cy="288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653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化学反应方向的判据与应用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984250" y="1564961"/>
          <a:ext cx="10692130" cy="327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4250" y="1564961"/>
                        <a:ext cx="10692130" cy="327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4"/>
            </p:custDataLst>
          </p:nvPr>
        </p:nvGraphicFramePr>
        <p:xfrm>
          <a:off x="1111250" y="5213989"/>
          <a:ext cx="1069213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1250" y="5213989"/>
                        <a:ext cx="1069213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117600" y="45421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易错警示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484313"/>
          <a:ext cx="10692130" cy="325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484313"/>
                        <a:ext cx="10692130" cy="325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P164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6960" y="1816735"/>
            <a:ext cx="710565" cy="2587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P164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2336483"/>
          <a:ext cx="1069213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400175" progId="Word.Document.8">
                  <p:embed/>
                </p:oleObj>
              </mc:Choice>
              <mc:Fallback>
                <p:oleObj name="" r:id="rId2" imgW="10706100" imgH="14001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2336483"/>
                        <a:ext cx="10692130" cy="134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90043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选择工业合成适宜条件的参考依据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487363" y="1211580"/>
          <a:ext cx="11262995" cy="541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1277600" imgH="5610225" progId="Word.Document.8">
                  <p:embed/>
                </p:oleObj>
              </mc:Choice>
              <mc:Fallback>
                <p:oleObj name="" r:id="rId2" imgW="11277600" imgH="561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7363" y="1211580"/>
                        <a:ext cx="11262995" cy="541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21385" y="1557655"/>
          <a:ext cx="10692130" cy="249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1385" y="1557655"/>
                        <a:ext cx="10692130" cy="2491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465" y="2614295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高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8870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219315" y="2614295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低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21385" y="1558290"/>
          <a:ext cx="10692130" cy="325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1385" y="1558290"/>
                        <a:ext cx="10692130" cy="325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1315" y="2599055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8870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21385" y="1330643"/>
          <a:ext cx="10692130" cy="296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086100" progId="Word.Document.8">
                  <p:embed/>
                </p:oleObj>
              </mc:Choice>
              <mc:Fallback>
                <p:oleObj name="" r:id="rId2" imgW="10706100" imgH="30861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1385" y="1330643"/>
                        <a:ext cx="10692130" cy="2967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0209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P65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3715" y="1951355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8870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382078"/>
          <a:ext cx="10692130" cy="4398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572000" progId="Word.Document.8">
                  <p:embed/>
                </p:oleObj>
              </mc:Choice>
              <mc:Fallback>
                <p:oleObj name="" r:id="rId2" imgW="10706100" imgH="45720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382078"/>
                        <a:ext cx="10692130" cy="4398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专题</a:t>
            </a: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11</a:t>
            </a:r>
            <a:endParaRPr lang="en-US" altLang="zh-CN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211193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600"/>
              </a:lnSpc>
            </a:pPr>
            <a:r>
              <a:rPr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化学反应速率与</a:t>
            </a:r>
            <a:endParaRPr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  <a:p>
            <a:pPr algn="ctr" latinLnBrk="1">
              <a:lnSpc>
                <a:spcPts val="6600"/>
              </a:lnSpc>
            </a:pPr>
            <a:r>
              <a:rPr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化学平衡图像分析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化学反应速率大小的比较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772603"/>
          <a:ext cx="10692130" cy="4017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772603"/>
                        <a:ext cx="10692130" cy="4017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607185"/>
          <a:ext cx="10692130" cy="3642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607185"/>
                        <a:ext cx="10692130" cy="3642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化学反应速率图像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93470" y="1630363"/>
          <a:ext cx="10692130" cy="445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619625" progId="Word.Document.8">
                  <p:embed/>
                </p:oleObj>
              </mc:Choice>
              <mc:Fallback>
                <p:oleObj name="" r:id="rId2" imgW="10706100" imgH="4619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470" y="1630363"/>
                        <a:ext cx="10692130" cy="445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化学反应速率图像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93470" y="1806258"/>
          <a:ext cx="10692130" cy="3717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857625" progId="Word.Document.8">
                  <p:embed/>
                </p:oleObj>
              </mc:Choice>
              <mc:Fallback>
                <p:oleObj name="" r:id="rId2" imgW="10706100" imgH="3857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470" y="1806258"/>
                        <a:ext cx="10692130" cy="3717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化学反应速率图像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54698" y="1645603"/>
          <a:ext cx="10892155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906125" imgH="4191000" progId="Word.Document.8">
                  <p:embed/>
                </p:oleObj>
              </mc:Choice>
              <mc:Fallback>
                <p:oleObj name="" r:id="rId2" imgW="10906125" imgH="41910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4698" y="1645603"/>
                        <a:ext cx="10892155" cy="403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化学反应速率图像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854393" y="1602740"/>
          <a:ext cx="10692765" cy="412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276725" progId="Word.Document.8">
                  <p:embed/>
                </p:oleObj>
              </mc:Choice>
              <mc:Fallback>
                <p:oleObj name="" r:id="rId2" imgW="10706100" imgH="42767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4393" y="1602740"/>
                        <a:ext cx="10692765" cy="412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化学反应速率图像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854393" y="1963420"/>
          <a:ext cx="10692765" cy="274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838450" progId="Word.Document.8">
                  <p:embed/>
                </p:oleObj>
              </mc:Choice>
              <mc:Fallback>
                <p:oleObj name="" r:id="rId2" imgW="10706100" imgH="28384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4393" y="1963420"/>
                        <a:ext cx="10692765" cy="2742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728153"/>
          <a:ext cx="10692130" cy="2875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728153"/>
                        <a:ext cx="10692130" cy="2875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9000" y="2142490"/>
            <a:ext cx="522986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876935" y="1446213"/>
          <a:ext cx="1069213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6935" y="1446213"/>
                        <a:ext cx="1069213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1840548"/>
          <a:ext cx="10692130" cy="2109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1840548"/>
                        <a:ext cx="10692130" cy="2109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1630680"/>
          <a:ext cx="1069213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609600" progId="Word.Document.8">
                  <p:embed/>
                </p:oleObj>
              </mc:Choice>
              <mc:Fallback>
                <p:oleObj name="" r:id="rId2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1630680"/>
                        <a:ext cx="1069213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79415" y="843280"/>
            <a:ext cx="4949190" cy="4233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629275" y="4829175"/>
            <a:ext cx="4799330" cy="175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化学反应速率大小的比较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884363"/>
          <a:ext cx="10692130" cy="974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1009650" progId="Word.Document.8">
                  <p:embed/>
                </p:oleObj>
              </mc:Choice>
              <mc:Fallback>
                <p:oleObj name="" r:id="rId2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884363"/>
                        <a:ext cx="10692130" cy="974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1669733"/>
          <a:ext cx="10692130" cy="39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09575" progId="Word.Document.8">
                  <p:embed/>
                </p:oleObj>
              </mc:Choice>
              <mc:Fallback>
                <p:oleObj name="" r:id="rId2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1669733"/>
                        <a:ext cx="10692130" cy="39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19200" y="2218690"/>
            <a:ext cx="4800600" cy="44126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00800" y="1993265"/>
            <a:ext cx="4705350" cy="4638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1573213"/>
          <a:ext cx="10692130" cy="588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609600" progId="Word.Document.8">
                  <p:embed/>
                </p:oleObj>
              </mc:Choice>
              <mc:Fallback>
                <p:oleObj name="" r:id="rId2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1573213"/>
                        <a:ext cx="10692130" cy="588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87650" y="2424430"/>
            <a:ext cx="5137785" cy="2637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93470" y="1799590"/>
          <a:ext cx="10692130" cy="2116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470" y="1799590"/>
                        <a:ext cx="10692130" cy="2116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93470" y="1685290"/>
          <a:ext cx="10692130" cy="2116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470" y="1685290"/>
                        <a:ext cx="10692130" cy="2116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11015" y="3028950"/>
            <a:ext cx="4790440" cy="379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83920" y="1630680"/>
          <a:ext cx="10692130" cy="174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3920" y="1630680"/>
                        <a:ext cx="10692130" cy="174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19475" y="2861945"/>
            <a:ext cx="5285740" cy="324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83920" y="1629093"/>
          <a:ext cx="10692130" cy="174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3920" y="1629093"/>
                        <a:ext cx="10692130" cy="174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86175" y="3374390"/>
            <a:ext cx="5843905" cy="2390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化学平衡图像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7270" y="1881823"/>
          <a:ext cx="10692130" cy="591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609600" progId="Word.Document.8">
                  <p:embed/>
                </p:oleObj>
              </mc:Choice>
              <mc:Fallback>
                <p:oleObj name="" r:id="rId2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7270" y="1881823"/>
                        <a:ext cx="10692130" cy="591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79090" y="2725420"/>
            <a:ext cx="6168390" cy="2428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95350" y="1484630"/>
          <a:ext cx="10692130" cy="364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350" y="1484630"/>
                        <a:ext cx="10692130" cy="364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3700780" y="2680018"/>
          <a:ext cx="10692130" cy="39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0780" y="2680018"/>
                        <a:ext cx="10692130" cy="39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P169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60120" y="3907791"/>
          <a:ext cx="1069213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305050" progId="Word.Document.8">
                  <p:embed/>
                </p:oleObj>
              </mc:Choice>
              <mc:Fallback>
                <p:oleObj name="" r:id="rId2" imgW="10706100" imgH="23050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120" y="3907791"/>
                        <a:ext cx="10692130" cy="221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4"/>
            </p:custDataLst>
          </p:nvPr>
        </p:nvGraphicFramePr>
        <p:xfrm>
          <a:off x="960120" y="1737361"/>
          <a:ext cx="10692130" cy="211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0706100" imgH="2190750" progId="Word.Document.8">
                  <p:embed/>
                </p:oleObj>
              </mc:Choice>
              <mc:Fallback>
                <p:oleObj name="" r:id="rId5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120" y="1737361"/>
                        <a:ext cx="10692130" cy="211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960120" y="1254760"/>
            <a:ext cx="142557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思路分析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93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多重因素共同影响的图像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58850" y="1630680"/>
          <a:ext cx="10692130" cy="4595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772025" progId="Word.Document.8">
                  <p:embed/>
                </p:oleObj>
              </mc:Choice>
              <mc:Fallback>
                <p:oleObj name="" r:id="rId2" imgW="10706100" imgH="47720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8850" y="1630680"/>
                        <a:ext cx="10692130" cy="4595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0110" y="1728470"/>
          <a:ext cx="10692130" cy="310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228975" progId="Word.Document.8">
                  <p:embed/>
                </p:oleObj>
              </mc:Choice>
              <mc:Fallback>
                <p:oleObj name="" r:id="rId2" imgW="10706100" imgH="3228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728470"/>
                        <a:ext cx="10692130" cy="310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2014220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CD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0110" y="1362710"/>
          <a:ext cx="10692130" cy="553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753100" progId="Word.Document.8">
                  <p:embed/>
                </p:oleObj>
              </mc:Choice>
              <mc:Fallback>
                <p:oleObj name="" r:id="rId2" imgW="10706100" imgH="57531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362710"/>
                        <a:ext cx="10692130" cy="5536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P169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9639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10788650" y="3587751"/>
          <a:ext cx="10692130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88650" y="3587751"/>
                        <a:ext cx="10692130" cy="39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61060" y="1696085"/>
          <a:ext cx="10692130" cy="173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1060" y="1696085"/>
                        <a:ext cx="10692130" cy="173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P169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9639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7588250" y="1561783"/>
          <a:ext cx="1069213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88250" y="1561783"/>
                        <a:ext cx="10692130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7"/>
            </p:custDataLst>
          </p:nvPr>
        </p:nvGraphicFramePr>
        <p:xfrm>
          <a:off x="861060" y="3609658"/>
          <a:ext cx="10692130" cy="783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8" imgW="10706100" imgH="809625" progId="Word.Document.8">
                  <p:embed/>
                </p:oleObj>
              </mc:Choice>
              <mc:Fallback>
                <p:oleObj name="" r:id="rId8" imgW="10706100" imgH="809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060" y="3609658"/>
                        <a:ext cx="10692130" cy="783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61060" y="1789748"/>
          <a:ext cx="10692130" cy="287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1060" y="1789748"/>
                        <a:ext cx="10692130" cy="2879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P170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9639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10351770" y="3230563"/>
          <a:ext cx="1069213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51770" y="3230563"/>
                        <a:ext cx="10692130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7"/>
            </p:custDataLst>
          </p:nvPr>
        </p:nvGraphicFramePr>
        <p:xfrm>
          <a:off x="3204210" y="4019551"/>
          <a:ext cx="1069213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8" imgW="10706100" imgH="409575" progId="Word.Document.8">
                  <p:embed/>
                </p:oleObj>
              </mc:Choice>
              <mc:Fallback>
                <p:oleObj name="" r:id="rId8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4210" y="4019551"/>
                        <a:ext cx="1069213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1108710" y="1362710"/>
          <a:ext cx="10692130" cy="5163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362575" progId="Word.Document.8">
                  <p:embed/>
                </p:oleObj>
              </mc:Choice>
              <mc:Fallback>
                <p:oleObj name="" r:id="rId2" imgW="10706100" imgH="5362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8710" y="1362710"/>
                        <a:ext cx="10692130" cy="5163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P170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96393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2122170" y="4416108"/>
          <a:ext cx="1069213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2170" y="4416108"/>
                        <a:ext cx="10692130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7"/>
            </p:custDataLst>
          </p:nvPr>
        </p:nvGraphicFramePr>
        <p:xfrm>
          <a:off x="2122170" y="4812666"/>
          <a:ext cx="1069213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8" imgW="10706100" imgH="409575" progId="Word.Document.8">
                  <p:embed/>
                </p:oleObj>
              </mc:Choice>
              <mc:Fallback>
                <p:oleObj name="" r:id="rId8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2170" y="4812666"/>
                        <a:ext cx="1069213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>
            <p:custDataLst>
              <p:tags r:id="rId10"/>
            </p:custDataLst>
          </p:nvPr>
        </p:nvGraphicFramePr>
        <p:xfrm>
          <a:off x="7392670" y="1362711"/>
          <a:ext cx="1069213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1" imgW="10706100" imgH="409575" progId="Word.Document.8">
                  <p:embed/>
                </p:oleObj>
              </mc:Choice>
              <mc:Fallback>
                <p:oleObj name="" r:id="rId11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92670" y="1362711"/>
                        <a:ext cx="1069213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P170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49935" y="1079183"/>
          <a:ext cx="10692130" cy="4975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0706100" imgH="5162550" progId="Word.Document.8">
                  <p:embed/>
                </p:oleObj>
              </mc:Choice>
              <mc:Fallback>
                <p:oleObj name="" r:id="rId2" imgW="10706100" imgH="51625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079183"/>
                        <a:ext cx="10692130" cy="4975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P170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02335" y="1465898"/>
          <a:ext cx="10692130" cy="325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2335" y="1465898"/>
                        <a:ext cx="10692130" cy="3258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534478"/>
          <a:ext cx="10692130" cy="2683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790825" progId="Word.Document.8">
                  <p:embed/>
                </p:oleObj>
              </mc:Choice>
              <mc:Fallback>
                <p:oleObj name="" r:id="rId2" imgW="10706100" imgH="27908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534478"/>
                        <a:ext cx="10692130" cy="2683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考点36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1521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化学反应速率的影响因素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影响化学反应速率的因素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746885"/>
          <a:ext cx="10692130" cy="4011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746885"/>
                        <a:ext cx="10692130" cy="4011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7680" y="763905"/>
            <a:ext cx="147637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2"/>
            </p:custDataLst>
          </p:nvPr>
        </p:nvGraphicFramePr>
        <p:xfrm>
          <a:off x="696595" y="1060768"/>
          <a:ext cx="10692130" cy="496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0706100" imgH="5162550" progId="Word.Document.8">
                  <p:embed/>
                </p:oleObj>
              </mc:Choice>
              <mc:Fallback>
                <p:oleObj name="" r:id="rId3" imgW="10706100" imgH="51625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6595" y="1060768"/>
                        <a:ext cx="10692130" cy="4964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600分考点　能力提升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746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有效碰撞理论与活化能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43305" y="1630681"/>
          <a:ext cx="10692130" cy="4589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772025" progId="Word.Document.8">
                  <p:embed/>
                </p:oleObj>
              </mc:Choice>
              <mc:Fallback>
                <p:oleObj name="" r:id="rId2" imgW="10706100" imgH="47720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3305" y="1630681"/>
                        <a:ext cx="10692130" cy="4589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_BD#1536eef41.fixed?segpoint=1&amp;color=243,152,3&amp;vbahtmlprocessed=1&amp;bbb=1"/>
          <p:cNvSpPr/>
          <p:nvPr/>
        </p:nvSpPr>
        <p:spPr>
          <a:xfrm>
            <a:off x="0" y="2304288"/>
            <a:ext cx="12188952" cy="187452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300"/>
              </a:lnSpc>
            </a:pPr>
            <a:r>
              <a:rPr lang="en-US" altLang="zh-CN" sz="6600" b="1" i="0" dirty="0">
                <a:solidFill>
                  <a:srgbClr val="F3980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第7章</a:t>
            </a:r>
            <a:r>
              <a:rPr lang="en-US" altLang="zh-CN" sz="6600" b="1" i="0" dirty="0">
                <a:solidFill>
                  <a:srgbClr val="F3980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6600" b="1" i="0" dirty="0">
                <a:solidFill>
                  <a:srgbClr val="F3980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化学反应速率与化学</a:t>
            </a:r>
            <a:r>
              <a:rPr lang="zh-CN" altLang="en-US" sz="6600" b="1" i="0" dirty="0">
                <a:solidFill>
                  <a:srgbClr val="F3980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平衡</a:t>
            </a:r>
            <a:endParaRPr lang="zh-CN" altLang="en-US" sz="6600" b="1" i="0" dirty="0">
              <a:solidFill>
                <a:srgbClr val="F39803"/>
              </a:solidFill>
              <a:latin typeface="黑体" panose="02010609060101010101" charset="-122"/>
              <a:ea typeface="黑体" panose="02010609060101010101" charset="-122"/>
              <a:cs typeface="黑体" panose="02010609060101010101" pitchFamily="3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600分考点　能力提升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746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有效碰撞理论与活化能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55015" y="1630363"/>
          <a:ext cx="10692130" cy="401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630363"/>
                        <a:ext cx="10692130" cy="401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速率方程与速率常数的应用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108710" y="1630363"/>
          <a:ext cx="10692130" cy="3641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8710" y="1630363"/>
                        <a:ext cx="10692130" cy="3641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56310" y="17735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易错警示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2"/>
            </p:custDataLst>
          </p:nvPr>
        </p:nvGraphicFramePr>
        <p:xfrm>
          <a:off x="956310" y="2399985"/>
          <a:ext cx="10692130" cy="1539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0706100" imgH="1600200" progId="Word.Document.8">
                  <p:embed/>
                </p:oleObj>
              </mc:Choice>
              <mc:Fallback>
                <p:oleObj name="" r:id="rId3" imgW="10706100" imgH="16002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6310" y="2399985"/>
                        <a:ext cx="10692130" cy="1539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速率方程与速率常数的应用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89660" y="2059940"/>
          <a:ext cx="10692130" cy="364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9660" y="2059940"/>
                        <a:ext cx="10692130" cy="364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速率方程与速率常数的应用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484630"/>
          <a:ext cx="10692130" cy="4584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772025" progId="Word.Document.8">
                  <p:embed/>
                </p:oleObj>
              </mc:Choice>
              <mc:Fallback>
                <p:oleObj name="" r:id="rId2" imgW="10706100" imgH="47720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484630"/>
                        <a:ext cx="10692130" cy="4584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3505" y="2427605"/>
            <a:ext cx="71056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9923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147</a:t>
            </a:r>
            <a:endParaRPr lang="en-US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572895"/>
          <a:ext cx="10692130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572895"/>
                        <a:ext cx="10692130" cy="287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控制变量法探究外界条件对化学反应速率的影响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933893"/>
          <a:ext cx="10692130" cy="325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933893"/>
                        <a:ext cx="10692130" cy="3256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控制变量法探究外界条件对化学反应速率的影响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857375"/>
          <a:ext cx="10692130" cy="2494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857375"/>
                        <a:ext cx="10692130" cy="2494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0110" y="1613853"/>
          <a:ext cx="10692130" cy="287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613853"/>
                        <a:ext cx="10692130" cy="287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59795" y="2014220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437958"/>
          <a:ext cx="1069213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437958"/>
                        <a:ext cx="1069213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1536eef41?linknodeid=6844f4a85&amp;catalogrefid=6844f4a85&amp;vbahtmlprocessed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" y="2587752"/>
            <a:ext cx="539496" cy="539496"/>
          </a:xfrm>
          <a:prstGeom prst="rect">
            <a:avLst/>
          </a:prstGeom>
        </p:spPr>
      </p:pic>
      <p:sp>
        <p:nvSpPr>
          <p:cNvPr id="3" name="C_1#目录1:1536eef41?linknodeid=6844f4a85&amp;catalogrefid=6844f4a85&amp;vbahtmlprocessed=1&amp;bbb=1">
            <a:hlinkClick r:id="rId1" action="ppaction://hlinksldjump"/>
          </p:cNvPr>
          <p:cNvSpPr/>
          <p:nvPr/>
        </p:nvSpPr>
        <p:spPr>
          <a:xfrm>
            <a:off x="914400" y="2706624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01</a:t>
            </a:r>
            <a:endParaRPr lang="en-US" altLang="zh-CN" sz="1900" dirty="0"/>
          </a:p>
        </p:txBody>
      </p:sp>
      <p:sp>
        <p:nvSpPr>
          <p:cNvPr id="4" name="C_1#目录1:1536eef41?linknodeid=6844f4a85&amp;catalogrefid=6844f4a85&amp;vbahtmlprocessed=1&amp;bbb=1">
            <a:hlinkClick r:id="rId1" action="ppaction://hlinksldjump"/>
          </p:cNvPr>
          <p:cNvSpPr/>
          <p:nvPr/>
        </p:nvSpPr>
        <p:spPr>
          <a:xfrm>
            <a:off x="1472184" y="2587752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考点35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化学反应速率的概念及</a:t>
            </a:r>
            <a:r>
              <a:rPr lang="zh-CN" altLang="en-US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计算</a:t>
            </a:r>
            <a:endParaRPr lang="zh-CN" altLang="en-US" sz="1900" b="0" i="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</p:txBody>
      </p:sp>
      <p:pic>
        <p:nvPicPr>
          <p:cNvPr id="5" name="C_1#目录1:1536eef41?linknodeid=33b74f80a&amp;catalogrefid=33b74f80a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2587752"/>
            <a:ext cx="539496" cy="539496"/>
          </a:xfrm>
          <a:prstGeom prst="rect">
            <a:avLst/>
          </a:prstGeom>
        </p:spPr>
      </p:pic>
      <p:sp>
        <p:nvSpPr>
          <p:cNvPr id="6" name="C_1#目录1:1536eef41?linknodeid=33b74f80a&amp;catalogrefid=33b74f80a&amp;vbahtmlprocessed=1&amp;bbb=1">
            <a:hlinkClick r:id="rId3" action="ppaction://hlinksldjump"/>
          </p:cNvPr>
          <p:cNvSpPr/>
          <p:nvPr/>
        </p:nvSpPr>
        <p:spPr>
          <a:xfrm>
            <a:off x="6309360" y="2706624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02</a:t>
            </a:r>
            <a:endParaRPr lang="en-US" altLang="zh-CN" sz="1900" dirty="0"/>
          </a:p>
        </p:txBody>
      </p:sp>
      <p:sp>
        <p:nvSpPr>
          <p:cNvPr id="7" name="C_1#目录1:1536eef41?linknodeid=33b74f80a&amp;catalogrefid=33b74f80a&amp;vbahtmlprocessed=1&amp;bbb=1">
            <a:hlinkClick r:id="rId3" action="ppaction://hlinksldjump"/>
          </p:cNvPr>
          <p:cNvSpPr/>
          <p:nvPr/>
        </p:nvSpPr>
        <p:spPr>
          <a:xfrm>
            <a:off x="6867144" y="2587752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考点36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化学反应速率的影响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因素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8" name="C_1#目录1:1536eef41?linknodeid=1ff5cf03c&amp;catalogrefid=1ff5cf03c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" y="3310128"/>
            <a:ext cx="539496" cy="539496"/>
          </a:xfrm>
          <a:prstGeom prst="rect">
            <a:avLst/>
          </a:prstGeom>
        </p:spPr>
      </p:pic>
      <p:sp>
        <p:nvSpPr>
          <p:cNvPr id="9" name="C_1#目录1:1536eef41?linknodeid=1ff5cf03c&amp;catalogrefid=1ff5cf03c&amp;vbahtmlprocessed=1&amp;bbb=1">
            <a:hlinkClick r:id="rId3" action="ppaction://hlinksldjump"/>
          </p:cNvPr>
          <p:cNvSpPr/>
          <p:nvPr/>
        </p:nvSpPr>
        <p:spPr>
          <a:xfrm>
            <a:off x="914400" y="3429000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03</a:t>
            </a:r>
            <a:endParaRPr lang="en-US" altLang="zh-CN" sz="1900" dirty="0"/>
          </a:p>
        </p:txBody>
      </p:sp>
      <p:sp>
        <p:nvSpPr>
          <p:cNvPr id="10" name="C_1#目录1:1536eef41?linknodeid=1ff5cf03c&amp;catalogrefid=1ff5cf03c&amp;vbahtmlprocessed=1&amp;bbb=1">
            <a:hlinkClick r:id="rId3" action="ppaction://hlinksldjump"/>
          </p:cNvPr>
          <p:cNvSpPr/>
          <p:nvPr/>
        </p:nvSpPr>
        <p:spPr>
          <a:xfrm>
            <a:off x="1472184" y="3310128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专题</a:t>
            </a: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10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化学反应历程类问题分析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模型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11" name="C_1#目录1:1536eef41?linknodeid=4e2751fff&amp;catalogrefid=4e2751fff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3310128"/>
            <a:ext cx="539496" cy="539496"/>
          </a:xfrm>
          <a:prstGeom prst="rect">
            <a:avLst/>
          </a:prstGeom>
        </p:spPr>
      </p:pic>
      <p:sp>
        <p:nvSpPr>
          <p:cNvPr id="12" name="C_1#目录1:1536eef41?linknodeid=4e2751fff&amp;catalogrefid=4e2751fff&amp;vbahtmlprocessed=1&amp;bbb=1">
            <a:hlinkClick r:id="rId3" action="ppaction://hlinksldjump"/>
          </p:cNvPr>
          <p:cNvSpPr/>
          <p:nvPr/>
        </p:nvSpPr>
        <p:spPr>
          <a:xfrm>
            <a:off x="6309360" y="3429000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04</a:t>
            </a:r>
            <a:endParaRPr lang="en-US" altLang="zh-CN" sz="1900" dirty="0"/>
          </a:p>
        </p:txBody>
      </p:sp>
      <p:sp>
        <p:nvSpPr>
          <p:cNvPr id="13" name="C_1#目录1:1536eef41?linknodeid=4e2751fff&amp;catalogrefid=4e2751fff&amp;vbahtmlprocessed=1&amp;bbb=1">
            <a:hlinkClick r:id="rId3" action="ppaction://hlinksldjump"/>
          </p:cNvPr>
          <p:cNvSpPr/>
          <p:nvPr/>
        </p:nvSpPr>
        <p:spPr>
          <a:xfrm>
            <a:off x="6867144" y="3310128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考点37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化学平衡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状态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14" name="C_1#目录1:1536eef41?linknodeid=a1229f781&amp;catalogrefid=a1229f781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" y="4032504"/>
            <a:ext cx="539496" cy="539496"/>
          </a:xfrm>
          <a:prstGeom prst="rect">
            <a:avLst/>
          </a:prstGeom>
        </p:spPr>
      </p:pic>
      <p:sp>
        <p:nvSpPr>
          <p:cNvPr id="15" name="C_1#目录1:1536eef41?linknodeid=a1229f781&amp;catalogrefid=a1229f781&amp;vbahtmlprocessed=1&amp;bbb=1">
            <a:hlinkClick r:id="rId3" action="ppaction://hlinksldjump"/>
          </p:cNvPr>
          <p:cNvSpPr/>
          <p:nvPr/>
        </p:nvSpPr>
        <p:spPr>
          <a:xfrm>
            <a:off x="914400" y="4151376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05</a:t>
            </a:r>
            <a:endParaRPr lang="en-US" altLang="zh-CN" sz="1900" dirty="0"/>
          </a:p>
        </p:txBody>
      </p:sp>
      <p:sp>
        <p:nvSpPr>
          <p:cNvPr id="16" name="C_1#目录1:1536eef41?linknodeid=a1229f781&amp;catalogrefid=a1229f781&amp;vbahtmlprocessed=1&amp;bbb=1&amp;hasbroken=1">
            <a:hlinkClick r:id="rId3" action="ppaction://hlinksldjump"/>
          </p:cNvPr>
          <p:cNvSpPr/>
          <p:nvPr/>
        </p:nvSpPr>
        <p:spPr>
          <a:xfrm>
            <a:off x="1472184" y="4032504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300"/>
              </a:lnSpc>
            </a:pP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</a:t>
            </a: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38</a:t>
            </a:r>
            <a:r>
              <a:rPr lang="en-US" altLang="zh-CN" sz="1900" b="0" i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化学平衡常数及转化率的相关</a:t>
            </a:r>
            <a:r>
              <a:rPr lang="zh-CN" altLang="en-US" sz="1900" b="0" i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计算</a:t>
            </a:r>
            <a:endParaRPr lang="zh-CN" altLang="en-US" sz="1900" b="0" i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17" name="C_1#目录1:1536eef41?linknodeid=a677b64b6&amp;catalogrefid=a677b64b6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4032504"/>
            <a:ext cx="539496" cy="539496"/>
          </a:xfrm>
          <a:prstGeom prst="rect">
            <a:avLst/>
          </a:prstGeom>
        </p:spPr>
      </p:pic>
      <p:sp>
        <p:nvSpPr>
          <p:cNvPr id="18" name="C_1#目录1:1536eef41?linknodeid=a677b64b6&amp;catalogrefid=a677b64b6&amp;vbahtmlprocessed=1&amp;bbb=1">
            <a:hlinkClick r:id="rId3" action="ppaction://hlinksldjump"/>
          </p:cNvPr>
          <p:cNvSpPr/>
          <p:nvPr/>
        </p:nvSpPr>
        <p:spPr>
          <a:xfrm>
            <a:off x="6309360" y="4151376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06</a:t>
            </a:r>
            <a:endParaRPr lang="en-US" altLang="zh-CN" sz="1900" dirty="0"/>
          </a:p>
        </p:txBody>
      </p:sp>
      <p:sp>
        <p:nvSpPr>
          <p:cNvPr id="19" name="C_1#目录1:1536eef41?linknodeid=a677b64b6&amp;catalogrefid=a677b64b6&amp;vbahtmlprocessed=1&amp;bbb=1">
            <a:hlinkClick r:id="rId3" action="ppaction://hlinksldjump"/>
          </p:cNvPr>
          <p:cNvSpPr/>
          <p:nvPr/>
        </p:nvSpPr>
        <p:spPr>
          <a:xfrm>
            <a:off x="6867144" y="4032504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考点39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化学平衡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移动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20" name="C_1#目录1:1536eef41?linknodeid=e99f5f140&amp;catalogrefid=e99f5f140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" y="4752118"/>
            <a:ext cx="539496" cy="539496"/>
          </a:xfrm>
          <a:prstGeom prst="rect">
            <a:avLst/>
          </a:prstGeom>
        </p:spPr>
      </p:pic>
      <p:sp>
        <p:nvSpPr>
          <p:cNvPr id="21" name="C_1#目录1:1536eef41?linknodeid=e99f5f140&amp;catalogrefid=e99f5f140&amp;vbahtmlprocessed=1&amp;bbb=1">
            <a:hlinkClick r:id="rId3" action="ppaction://hlinksldjump"/>
          </p:cNvPr>
          <p:cNvSpPr/>
          <p:nvPr/>
        </p:nvSpPr>
        <p:spPr>
          <a:xfrm>
            <a:off x="914400" y="4870990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07</a:t>
            </a:r>
            <a:endParaRPr lang="en-US" altLang="zh-CN" sz="1900" dirty="0"/>
          </a:p>
        </p:txBody>
      </p:sp>
      <p:sp>
        <p:nvSpPr>
          <p:cNvPr id="22" name="C_1#目录1:1536eef41?linknodeid=e99f5f140&amp;catalogrefid=e99f5f140&amp;vbahtmlprocessed=1&amp;bbb=1">
            <a:hlinkClick r:id="rId3" action="ppaction://hlinksldjump"/>
          </p:cNvPr>
          <p:cNvSpPr/>
          <p:nvPr/>
        </p:nvSpPr>
        <p:spPr>
          <a:xfrm>
            <a:off x="1472184" y="4752118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考点40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化学反应的方向与调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控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  <p:pic>
        <p:nvPicPr>
          <p:cNvPr id="23" name="C_1#目录1:1536eef41?linknodeid=8d9b9d019&amp;catalogrefid=8d9b9d019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4752118"/>
            <a:ext cx="539496" cy="539496"/>
          </a:xfrm>
          <a:prstGeom prst="rect">
            <a:avLst/>
          </a:prstGeom>
        </p:spPr>
      </p:pic>
      <p:sp>
        <p:nvSpPr>
          <p:cNvPr id="24" name="C_1#目录1:1536eef41?linknodeid=8d9b9d019&amp;catalogrefid=8d9b9d019&amp;vbahtmlprocessed=1&amp;bbb=1">
            <a:hlinkClick r:id="rId3" action="ppaction://hlinksldjump"/>
          </p:cNvPr>
          <p:cNvSpPr/>
          <p:nvPr/>
        </p:nvSpPr>
        <p:spPr>
          <a:xfrm>
            <a:off x="6309360" y="4870990"/>
            <a:ext cx="539496" cy="3017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300"/>
              </a:lnSpc>
            </a:pPr>
            <a:r>
              <a:rPr lang="en-US" altLang="zh-CN" sz="19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08</a:t>
            </a:r>
            <a:endParaRPr lang="en-US" altLang="zh-CN" sz="1900" dirty="0"/>
          </a:p>
        </p:txBody>
      </p:sp>
      <p:sp>
        <p:nvSpPr>
          <p:cNvPr id="25" name="C_1#目录1:1536eef41?linknodeid=8d9b9d019&amp;catalogrefid=8d9b9d019&amp;vbahtmlprocessed=1&amp;bbb=1">
            <a:hlinkClick r:id="rId3" action="ppaction://hlinksldjump"/>
          </p:cNvPr>
          <p:cNvSpPr/>
          <p:nvPr/>
        </p:nvSpPr>
        <p:spPr>
          <a:xfrm>
            <a:off x="6867144" y="4752118"/>
            <a:ext cx="4425696" cy="5394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71755" algn="l" latinLnBrk="1">
              <a:lnSpc>
                <a:spcPts val="2300"/>
              </a:lnSpc>
            </a:pPr>
            <a:r>
              <a:rPr lang="en-US" altLang="zh-CN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专题11</a:t>
            </a:r>
            <a:r>
              <a:rPr lang="en-US" altLang="zh-CN" sz="1900" b="0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化学反应速率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与化学平衡图像</a:t>
            </a:r>
            <a:r>
              <a:rPr lang="zh-CN" altLang="en-US" sz="1900" b="0" i="0" dirty="0">
                <a:solidFill>
                  <a:srgbClr val="FFFFFF"/>
                </a:solidFill>
                <a:latin typeface="思源宋体 CN" pitchFamily="34" charset="0"/>
                <a:ea typeface="思源宋体 CN" pitchFamily="34" charset="-122"/>
                <a:cs typeface="思源宋体 CN" pitchFamily="34" charset="-120"/>
              </a:rPr>
              <a:t>分析</a:t>
            </a:r>
            <a:endParaRPr lang="zh-CN" altLang="en-US" sz="1900" b="0" i="0" dirty="0">
              <a:solidFill>
                <a:srgbClr val="FFFFFF"/>
              </a:solidFill>
              <a:latin typeface="思源宋体 CN" pitchFamily="34" charset="0"/>
              <a:ea typeface="思源宋体 CN" pitchFamily="34" charset="-122"/>
              <a:cs typeface="思源宋体 CN" pitchFamily="34" charset="-12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专题</a:t>
            </a: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10</a:t>
            </a:r>
            <a:endParaRPr lang="en-US" altLang="zh-CN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211193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600"/>
              </a:lnSpc>
            </a:pPr>
            <a:r>
              <a:rPr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化学反应历程类</a:t>
            </a:r>
            <a:endParaRPr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  <a:p>
            <a:pPr algn="ctr" latinLnBrk="1">
              <a:lnSpc>
                <a:spcPts val="6600"/>
              </a:lnSpc>
            </a:pPr>
            <a:r>
              <a:rPr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问题分析模型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2002155"/>
          <a:ext cx="10692130" cy="1541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600200" progId="Word.Document.8">
                  <p:embed/>
                </p:oleObj>
              </mc:Choice>
              <mc:Fallback>
                <p:oleObj name="" r:id="rId2" imgW="10706100" imgH="16002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2002155"/>
                        <a:ext cx="10692130" cy="1541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基元反应与反应历程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60120" y="1800225"/>
          <a:ext cx="10692130" cy="3256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120" y="1800225"/>
                        <a:ext cx="10692130" cy="3256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基元反应与反应历程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60120" y="1778635"/>
          <a:ext cx="10692130" cy="3642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120" y="1778635"/>
                        <a:ext cx="10692130" cy="3642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基元反应与反应历程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55015" y="1630363"/>
          <a:ext cx="10692130" cy="288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630363"/>
                        <a:ext cx="10692130" cy="2881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388428"/>
          <a:ext cx="10692130" cy="477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972050" progId="Word.Document.8">
                  <p:embed/>
                </p:oleObj>
              </mc:Choice>
              <mc:Fallback>
                <p:oleObj name="" r:id="rId2" imgW="10706100" imgH="49720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388428"/>
                        <a:ext cx="10692130" cy="4779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P149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3165" y="5488305"/>
            <a:ext cx="522986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　                                                                    3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876935" y="1998980"/>
          <a:ext cx="10692130" cy="970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009650" progId="Word.Document.8">
                  <p:embed/>
                </p:oleObj>
              </mc:Choice>
              <mc:Fallback>
                <p:oleObj name="" r:id="rId2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6935" y="1998980"/>
                        <a:ext cx="10692130" cy="970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能量变化与反应历程结合模型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1878013"/>
          <a:ext cx="10692130" cy="4015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1878013"/>
                        <a:ext cx="10692130" cy="4015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170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能量变化与反应历程结合模型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22020" y="2060258"/>
          <a:ext cx="10692130" cy="2494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2020" y="2060258"/>
                        <a:ext cx="10692130" cy="2494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95350" y="1728470"/>
          <a:ext cx="10692130" cy="2494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350" y="1728470"/>
                        <a:ext cx="10692130" cy="2494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11066780" y="2121853"/>
          <a:ext cx="10692130" cy="39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66780" y="2121853"/>
                        <a:ext cx="10692130" cy="39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考点35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1521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   </a:t>
            </a: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化学反应速率的概念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及计算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859155" y="1670051"/>
          <a:ext cx="10692130" cy="210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9155" y="1670051"/>
                        <a:ext cx="10692130" cy="2108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4"/>
            </p:custDataLst>
          </p:nvPr>
        </p:nvGraphicFramePr>
        <p:xfrm>
          <a:off x="960120" y="4367848"/>
          <a:ext cx="10692130" cy="779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0706100" imgH="809625" progId="Word.Document.8">
                  <p:embed/>
                </p:oleObj>
              </mc:Choice>
              <mc:Fallback>
                <p:oleObj name="" r:id="rId5" imgW="10706100" imgH="809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120" y="4367848"/>
                        <a:ext cx="10692130" cy="779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960120" y="3883660"/>
            <a:ext cx="142557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易错警示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93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“环式”反应历程模型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58850" y="1726248"/>
          <a:ext cx="10692130" cy="2687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790825" progId="Word.Document.8">
                  <p:embed/>
                </p:oleObj>
              </mc:Choice>
              <mc:Fallback>
                <p:oleObj name="" r:id="rId2" imgW="10706100" imgH="27908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8850" y="1726248"/>
                        <a:ext cx="10692130" cy="2687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93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“环式”反应历程模型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601980" y="1630680"/>
          <a:ext cx="11824970" cy="4623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1839575" imgH="4800600" progId="Word.Document.8">
                  <p:embed/>
                </p:oleObj>
              </mc:Choice>
              <mc:Fallback>
                <p:oleObj name="" r:id="rId2" imgW="11839575" imgH="4800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1980" y="1630680"/>
                        <a:ext cx="11824970" cy="4623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93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“环式”反应历程模型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958850" y="1822450"/>
          <a:ext cx="10692130" cy="2494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8850" y="1822450"/>
                        <a:ext cx="10692130" cy="2494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0110" y="1470660"/>
          <a:ext cx="10692130" cy="328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409950" progId="Word.Document.8">
                  <p:embed/>
                </p:oleObj>
              </mc:Choice>
              <mc:Fallback>
                <p:oleObj name="" r:id="rId2" imgW="10706100" imgH="3409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470660"/>
                        <a:ext cx="10692130" cy="3281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P151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/>
          <p:nvPr>
            <p:custDataLst>
              <p:tags r:id="rId4"/>
            </p:custDataLst>
          </p:nvPr>
        </p:nvGraphicFramePr>
        <p:xfrm>
          <a:off x="2911475" y="2597151"/>
          <a:ext cx="10692130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0706100" imgH="409575" progId="Word.Document.8">
                  <p:embed/>
                </p:oleObj>
              </mc:Choice>
              <mc:Fallback>
                <p:oleObj name="" r:id="rId5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1475" y="2597151"/>
                        <a:ext cx="10692130" cy="39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P151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48995" y="1040448"/>
          <a:ext cx="10692130" cy="5167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10706100" imgH="5362575" progId="Word.Document.8">
                  <p:embed/>
                </p:oleObj>
              </mc:Choice>
              <mc:Fallback>
                <p:oleObj name="" r:id="rId2" imgW="10706100" imgH="5362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8995" y="1040448"/>
                        <a:ext cx="10692130" cy="5167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P151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60120" y="3733801"/>
          <a:ext cx="10692130" cy="1156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200150" progId="Word.Document.8">
                  <p:embed/>
                </p:oleObj>
              </mc:Choice>
              <mc:Fallback>
                <p:oleObj name="" r:id="rId2" imgW="10706100" imgH="12001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120" y="3733801"/>
                        <a:ext cx="10692130" cy="1156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960120" y="3056255"/>
            <a:ext cx="142557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5"/>
            </p:custDataLst>
          </p:nvPr>
        </p:nvGraphicFramePr>
        <p:xfrm>
          <a:off x="960120" y="1321118"/>
          <a:ext cx="10692130" cy="173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10706100" imgH="1800225" progId="Word.Document.8">
                  <p:embed/>
                </p:oleObj>
              </mc:Choice>
              <mc:Fallback>
                <p:oleObj name="" r:id="rId6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0120" y="1321118"/>
                        <a:ext cx="10692130" cy="1734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考点37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57142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化学平衡状态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可逆反应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765300"/>
          <a:ext cx="10692130" cy="401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765300"/>
                        <a:ext cx="10692130" cy="4012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可逆反应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952943"/>
          <a:ext cx="10692130" cy="363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952943"/>
                        <a:ext cx="10692130" cy="363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化学反应速率的概念与表示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899603"/>
          <a:ext cx="10692130" cy="305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181350" progId="Word.Document.8">
                  <p:embed/>
                </p:oleObj>
              </mc:Choice>
              <mc:Fallback>
                <p:oleObj name="" r:id="rId2" imgW="10706100" imgH="31813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899603"/>
                        <a:ext cx="10692130" cy="305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14755" y="1132205"/>
            <a:ext cx="147637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2"/>
            </p:custDataLst>
          </p:nvPr>
        </p:nvGraphicFramePr>
        <p:xfrm>
          <a:off x="1016635" y="1707198"/>
          <a:ext cx="10692130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0706100" imgH="809625" progId="Word.Document.8">
                  <p:embed/>
                </p:oleObj>
              </mc:Choice>
              <mc:Fallback>
                <p:oleObj name="" r:id="rId3" imgW="10706100" imgH="809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635" y="1707198"/>
                        <a:ext cx="10692130" cy="778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5"/>
            </p:custDataLst>
          </p:nvPr>
        </p:nvGraphicFramePr>
        <p:xfrm>
          <a:off x="1021715" y="2692718"/>
          <a:ext cx="10692130" cy="306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6" imgW="10706100" imgH="3181350" progId="Word.Document.8">
                  <p:embed/>
                </p:oleObj>
              </mc:Choice>
              <mc:Fallback>
                <p:oleObj name="" r:id="rId6" imgW="10706100" imgH="31813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1715" y="2692718"/>
                        <a:ext cx="10692130" cy="306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化学平衡状态的判断方法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4698" y="1402080"/>
          <a:ext cx="10796905" cy="518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810875" imgH="5372100" progId="Word.Document.8">
                  <p:embed/>
                </p:oleObj>
              </mc:Choice>
              <mc:Fallback>
                <p:oleObj name="" r:id="rId2" imgW="10810875" imgH="53721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4698" y="1402080"/>
                        <a:ext cx="10796905" cy="5180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化学平衡状态的判断方法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4698" y="1355725"/>
          <a:ext cx="10950575" cy="550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963275" imgH="5695950" progId="Word.Document.8">
                  <p:embed/>
                </p:oleObj>
              </mc:Choice>
              <mc:Fallback>
                <p:oleObj name="" r:id="rId2" imgW="10963275" imgH="5695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4698" y="1355725"/>
                        <a:ext cx="10950575" cy="550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956310" y="44278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2"/>
            </p:custDataLst>
          </p:nvPr>
        </p:nvGraphicFramePr>
        <p:xfrm>
          <a:off x="956310" y="4576131"/>
          <a:ext cx="10692130" cy="115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0706100" imgH="1200150" progId="Word.Document.8">
                  <p:embed/>
                </p:oleObj>
              </mc:Choice>
              <mc:Fallback>
                <p:oleObj name="" r:id="rId3" imgW="10706100" imgH="12001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6310" y="4576131"/>
                        <a:ext cx="10692130" cy="1154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>
            <p:custDataLst>
              <p:tags r:id="rId5"/>
            </p:custDataLst>
          </p:nvPr>
        </p:nvGraphicFramePr>
        <p:xfrm>
          <a:off x="955993" y="1337310"/>
          <a:ext cx="10950575" cy="323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10963275" imgH="3352800" progId="Word.Document.8">
                  <p:embed/>
                </p:oleObj>
              </mc:Choice>
              <mc:Fallback>
                <p:oleObj name="" r:id="rId6" imgW="10963275" imgH="3352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5993" y="1337310"/>
                        <a:ext cx="10950575" cy="3239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2152333"/>
          <a:ext cx="10692130" cy="3248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2152333"/>
                        <a:ext cx="10692130" cy="3248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P153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3925" y="3240405"/>
            <a:ext cx="71056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AE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P153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957070"/>
          <a:ext cx="1069213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957070"/>
                        <a:ext cx="10692130" cy="210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考点38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4569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化学平衡常数及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转化率的相关计算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化学平衡常数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710055"/>
          <a:ext cx="10692130" cy="412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286250" progId="Word.Document.8">
                  <p:embed/>
                </p:oleObj>
              </mc:Choice>
              <mc:Fallback>
                <p:oleObj name="" r:id="rId2" imgW="10706100" imgH="4286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710055"/>
                        <a:ext cx="10692130" cy="4123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2.平衡转化率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704975"/>
          <a:ext cx="10692130" cy="3448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581400" progId="Word.Document.8">
                  <p:embed/>
                </p:oleObj>
              </mc:Choice>
              <mc:Fallback>
                <p:oleObj name="" r:id="rId2" imgW="10706100" imgH="35814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704975"/>
                        <a:ext cx="10692130" cy="3448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化学平衡常数的理解和应用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06768" y="2074545"/>
          <a:ext cx="10692765" cy="345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581400" progId="Word.Document.8">
                  <p:embed/>
                </p:oleObj>
              </mc:Choice>
              <mc:Fallback>
                <p:oleObj name="" r:id="rId2" imgW="10706100" imgH="35814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6768" y="2074545"/>
                        <a:ext cx="10692765" cy="345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化学反应速率的概念与表示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14755" y="1875155"/>
            <a:ext cx="73342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2"/>
            </p:custDataLst>
          </p:nvPr>
        </p:nvGraphicFramePr>
        <p:xfrm>
          <a:off x="1214755" y="2334896"/>
          <a:ext cx="10692130" cy="192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0706100" imgH="2000250" progId="Word.Document.8">
                  <p:embed/>
                </p:oleObj>
              </mc:Choice>
              <mc:Fallback>
                <p:oleObj name="" r:id="rId3" imgW="10706100" imgH="2000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4755" y="2334896"/>
                        <a:ext cx="10692130" cy="1923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41755" y="4594225"/>
            <a:ext cx="813435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拓展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6"/>
            </p:custDataLst>
          </p:nvPr>
        </p:nvGraphicFramePr>
        <p:xfrm>
          <a:off x="1341755" y="4962526"/>
          <a:ext cx="10692130" cy="3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0706100" imgH="409575" progId="Word.Document.8">
                  <p:embed/>
                </p:oleObj>
              </mc:Choice>
              <mc:Fallback>
                <p:oleObj name="" r:id="rId7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41755" y="4962526"/>
                        <a:ext cx="10692130" cy="3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化学平衡常数的理解和应用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48983" y="1617345"/>
          <a:ext cx="10692765" cy="2747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847975" progId="Word.Document.8">
                  <p:embed/>
                </p:oleObj>
              </mc:Choice>
              <mc:Fallback>
                <p:oleObj name="" r:id="rId2" imgW="10706100" imgH="2847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8983" y="1617345"/>
                        <a:ext cx="10692765" cy="2747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17600" y="45421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2641600" y="4814256"/>
          <a:ext cx="10692130" cy="1539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1600200" progId="Word.Document.8">
                  <p:embed/>
                </p:oleObj>
              </mc:Choice>
              <mc:Fallback>
                <p:oleObj name="" r:id="rId6" imgW="10706100" imgH="16002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41600" y="4814256"/>
                        <a:ext cx="10692130" cy="1539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749935" y="1291276"/>
          <a:ext cx="1069213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4686300" progId="Word.Document.8">
                  <p:embed/>
                </p:oleObj>
              </mc:Choice>
              <mc:Fallback>
                <p:oleObj name="" r:id="rId2" imgW="10706100" imgH="46863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291276"/>
                        <a:ext cx="10692130" cy="450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749935" y="1363031"/>
          <a:ext cx="10692130" cy="3831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3981450" progId="Word.Document.8">
                  <p:embed/>
                </p:oleObj>
              </mc:Choice>
              <mc:Fallback>
                <p:oleObj name="" r:id="rId2" imgW="10706100" imgH="39814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363031"/>
                        <a:ext cx="10692130" cy="3831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484313"/>
          <a:ext cx="10692130" cy="2490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484313"/>
                        <a:ext cx="10692130" cy="2490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09310" y="2862580"/>
            <a:ext cx="71056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-307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4"/>
            </p:custDataLst>
          </p:nvPr>
        </p:nvGraphicFramePr>
        <p:xfrm>
          <a:off x="9046210" y="3051176"/>
          <a:ext cx="10692130" cy="1153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0706100" imgH="1200150" progId="Word.Document.8">
                  <p:embed/>
                </p:oleObj>
              </mc:Choice>
              <mc:Fallback>
                <p:oleObj name="" r:id="rId5" imgW="10706100" imgH="12001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46210" y="3051176"/>
                        <a:ext cx="10692130" cy="1153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P155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2144078"/>
          <a:ext cx="10692130" cy="173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2144078"/>
                        <a:ext cx="10692130" cy="173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03300" y="41738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快解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4"/>
            </p:custDataLst>
          </p:nvPr>
        </p:nvGraphicFramePr>
        <p:xfrm>
          <a:off x="1003300" y="4638043"/>
          <a:ext cx="10692130" cy="1155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0706100" imgH="1200150" progId="Word.Document.8">
                  <p:embed/>
                </p:oleObj>
              </mc:Choice>
              <mc:Fallback>
                <p:oleObj name="" r:id="rId5" imgW="10706100" imgH="12001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3300" y="4638043"/>
                        <a:ext cx="10692130" cy="1155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利用三段式法求解平衡常数、转化率等物理量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630363"/>
          <a:ext cx="10692130" cy="4409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572000" progId="Word.Document.8">
                  <p:embed/>
                </p:oleObj>
              </mc:Choice>
              <mc:Fallback>
                <p:oleObj name="" r:id="rId2" imgW="10706100" imgH="45720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630363"/>
                        <a:ext cx="10692130" cy="4409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利用三段式法求解平衡常数、转化率等物理量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506538"/>
          <a:ext cx="10692130" cy="460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772025" progId="Word.Document.8">
                  <p:embed/>
                </p:oleObj>
              </mc:Choice>
              <mc:Fallback>
                <p:oleObj name="" r:id="rId2" imgW="10706100" imgH="47720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506538"/>
                        <a:ext cx="10692130" cy="460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利用三段式法求解平衡常数、转化率等物理量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795463"/>
          <a:ext cx="1069213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000250" progId="Word.Document.8">
                  <p:embed/>
                </p:oleObj>
              </mc:Choice>
              <mc:Fallback>
                <p:oleObj name="" r:id="rId2" imgW="10706100" imgH="2000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795463"/>
                        <a:ext cx="10692130" cy="193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03300" y="39452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1003300" y="4312924"/>
          <a:ext cx="10692130" cy="1348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1400175" progId="Word.Document.8">
                  <p:embed/>
                </p:oleObj>
              </mc:Choice>
              <mc:Fallback>
                <p:oleObj name="" r:id="rId6" imgW="10706100" imgH="14001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3300" y="4312924"/>
                        <a:ext cx="10692130" cy="1348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749935" y="1484313"/>
          <a:ext cx="10692130" cy="431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486275" progId="Word.Document.8">
                  <p:embed/>
                </p:oleObj>
              </mc:Choice>
              <mc:Fallback>
                <p:oleObj name="" r:id="rId2" imgW="10706100" imgH="44862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484313"/>
                        <a:ext cx="10692130" cy="431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P156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1615" y="5418455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P156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326198"/>
          <a:ext cx="10692130" cy="420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371975" progId="Word.Document.8">
                  <p:embed/>
                </p:oleObj>
              </mc:Choice>
              <mc:Fallback>
                <p:oleObj name="" r:id="rId2" imgW="10706100" imgH="4371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326198"/>
                        <a:ext cx="10692130" cy="420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600分考点　能力提升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746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化学反应速率与化学计量数的关系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929005" y="1991996"/>
          <a:ext cx="10692130" cy="192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000250" progId="Word.Document.8">
                  <p:embed/>
                </p:oleObj>
              </mc:Choice>
              <mc:Fallback>
                <p:oleObj name="" r:id="rId2" imgW="10706100" imgH="2000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9005" y="1991996"/>
                        <a:ext cx="10692130" cy="1923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14755" y="376110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1214755" y="4412299"/>
          <a:ext cx="10692130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809625" progId="Word.Document.8">
                  <p:embed/>
                </p:oleObj>
              </mc:Choice>
              <mc:Fallback>
                <p:oleObj name="" r:id="rId6" imgW="10706100" imgH="8096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4755" y="4412299"/>
                        <a:ext cx="10692130" cy="778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压强平衡常数、物质的量分数平衡常数、标准平衡常数的计算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822768"/>
          <a:ext cx="10692130" cy="402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822768"/>
                        <a:ext cx="10692130" cy="4024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压强平衡常数、物质的量分数平衡常数、标准平衡常数的计算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2060258"/>
          <a:ext cx="10692130" cy="288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990850" progId="Word.Document.8">
                  <p:embed/>
                </p:oleObj>
              </mc:Choice>
              <mc:Fallback>
                <p:oleObj name="" r:id="rId2" imgW="10706100" imgH="29908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2060258"/>
                        <a:ext cx="10692130" cy="288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749935" y="1484313"/>
          <a:ext cx="10692130" cy="478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972050" progId="Word.Document.8">
                  <p:embed/>
                </p:oleObj>
              </mc:Choice>
              <mc:Fallback>
                <p:oleObj name="" r:id="rId2" imgW="10706100" imgH="49720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484313"/>
                        <a:ext cx="10692130" cy="478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749935" y="1848485"/>
          <a:ext cx="10692130" cy="210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848485"/>
                        <a:ext cx="10692130" cy="210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4"/>
            </p:custDataLst>
          </p:nvPr>
        </p:nvGraphicFramePr>
        <p:xfrm>
          <a:off x="4039235" y="1484630"/>
          <a:ext cx="10692130" cy="970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0706100" imgH="1009650" progId="Word.Document.8">
                  <p:embed/>
                </p:oleObj>
              </mc:Choice>
              <mc:Fallback>
                <p:oleObj name="" r:id="rId5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9235" y="1484630"/>
                        <a:ext cx="10692130" cy="970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>
            <p:custDataLst>
              <p:tags r:id="rId7"/>
            </p:custDataLst>
          </p:nvPr>
        </p:nvGraphicFramePr>
        <p:xfrm>
          <a:off x="4699635" y="2259330"/>
          <a:ext cx="10692130" cy="3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10706100" imgH="409575" progId="Word.Document.8">
                  <p:embed/>
                </p:oleObj>
              </mc:Choice>
              <mc:Fallback>
                <p:oleObj name="" r:id="rId8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9635" y="2259330"/>
                        <a:ext cx="10692130" cy="3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>
            <p:custDataLst>
              <p:tags r:id="rId10"/>
            </p:custDataLst>
          </p:nvPr>
        </p:nvGraphicFramePr>
        <p:xfrm>
          <a:off x="7766685" y="2455228"/>
          <a:ext cx="10692130" cy="586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1" imgW="10706100" imgH="609600" progId="Word.Document.8">
                  <p:embed/>
                </p:oleObj>
              </mc:Choice>
              <mc:Fallback>
                <p:oleObj name="" r:id="rId11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66685" y="2455228"/>
                        <a:ext cx="10692130" cy="586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>
            <p:custDataLst>
              <p:tags r:id="rId13"/>
            </p:custDataLst>
          </p:nvPr>
        </p:nvGraphicFramePr>
        <p:xfrm>
          <a:off x="5245735" y="3374708"/>
          <a:ext cx="10692130" cy="586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4" imgW="10706100" imgH="609600" progId="Word.Document.8">
                  <p:embed/>
                </p:oleObj>
              </mc:Choice>
              <mc:Fallback>
                <p:oleObj name="" r:id="rId14" imgW="10706100" imgH="6096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45735" y="3374708"/>
                        <a:ext cx="10692130" cy="586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037273"/>
          <a:ext cx="10692130" cy="4782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972050" progId="Word.Document.8">
                  <p:embed/>
                </p:oleObj>
              </mc:Choice>
              <mc:Fallback>
                <p:oleObj name="" r:id="rId2" imgW="10706100" imgH="49720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037273"/>
                        <a:ext cx="10692130" cy="4782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P157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895793"/>
          <a:ext cx="10692130" cy="2684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790825" progId="Word.Document.8">
                  <p:embed/>
                </p:oleObj>
              </mc:Choice>
              <mc:Fallback>
                <p:oleObj name="" r:id="rId2" imgW="10706100" imgH="27908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895793"/>
                        <a:ext cx="10692130" cy="2684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多重反应体系的相关分析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822768"/>
          <a:ext cx="10692130" cy="402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171950" progId="Word.Document.8">
                  <p:embed/>
                </p:oleObj>
              </mc:Choice>
              <mc:Fallback>
                <p:oleObj name="" r:id="rId2" imgW="10706100" imgH="41719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822768"/>
                        <a:ext cx="10692130" cy="4024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多重反应体系的相关分析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630363"/>
          <a:ext cx="10692130" cy="4980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162550" progId="Word.Document.8">
                  <p:embed/>
                </p:oleObj>
              </mc:Choice>
              <mc:Fallback>
                <p:oleObj name="" r:id="rId2" imgW="10706100" imgH="51625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630363"/>
                        <a:ext cx="10692130" cy="4980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749935" y="1728470"/>
          <a:ext cx="10692130" cy="363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728470"/>
                        <a:ext cx="10692130" cy="3635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27110" y="424180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吸收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0410" y="476758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31.2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2260" y="476758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0.02 MPa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419225"/>
          <a:ext cx="10692130" cy="3637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419225"/>
                        <a:ext cx="10692130" cy="3637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化学反应速率的计算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108710" y="1914208"/>
          <a:ext cx="10692130" cy="382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981450" progId="Word.Document.8">
                  <p:embed/>
                </p:oleObj>
              </mc:Choice>
              <mc:Fallback>
                <p:oleObj name="" r:id="rId2" imgW="10706100" imgH="39814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8710" y="1914208"/>
                        <a:ext cx="10692130" cy="3827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P158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135063"/>
          <a:ext cx="10692130" cy="420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4371975" progId="Word.Document.8">
                  <p:embed/>
                </p:oleObj>
              </mc:Choice>
              <mc:Fallback>
                <p:oleObj name="" r:id="rId2" imgW="10706100" imgH="4371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135063"/>
                        <a:ext cx="10692130" cy="420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#6844f4a85.fixed?parentnodeid=1536eef41&amp;color=0,0,0&amp;vbahtmlprocessed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552" y="2286000"/>
            <a:ext cx="2496312" cy="2587752"/>
          </a:xfrm>
          <a:prstGeom prst="rect">
            <a:avLst/>
          </a:prstGeom>
        </p:spPr>
      </p:pic>
      <p:sp>
        <p:nvSpPr>
          <p:cNvPr id="3" name="C_2#6844f4a85.fixed?parentnodeid=1536eef41&amp;color=255,255,255&amp;vbahtmlprocessed=1&amp;bbb=1"/>
          <p:cNvSpPr/>
          <p:nvPr/>
        </p:nvSpPr>
        <p:spPr>
          <a:xfrm>
            <a:off x="1463040" y="2798064"/>
            <a:ext cx="1536192" cy="15361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8200"/>
              </a:lnSpc>
            </a:pPr>
            <a:r>
              <a:rPr lang="en-US" altLang="zh-CN" sz="6600" b="1" i="0" dirty="0">
                <a:solidFill>
                  <a:srgbClr val="FFFFFF"/>
                </a:solidFill>
                <a:latin typeface="Calibri (标题)" pitchFamily="34" charset="0"/>
                <a:ea typeface="黑体" panose="02010609060101010101" charset="-122"/>
                <a:cs typeface="Calibri (标题)" pitchFamily="34" charset="-120"/>
              </a:rPr>
              <a:t>01</a:t>
            </a:r>
            <a:endParaRPr lang="en-US" altLang="zh-CN" sz="6600" dirty="0"/>
          </a:p>
        </p:txBody>
      </p:sp>
      <p:sp>
        <p:nvSpPr>
          <p:cNvPr id="4" name="C_2_BD#6844f4a85.fixed?parentnodeid=1536eef41&amp;color=255,255,255&amp;vbahtmlprocessed=1&amp;bbb=1"/>
          <p:cNvSpPr/>
          <p:nvPr/>
        </p:nvSpPr>
        <p:spPr>
          <a:xfrm>
            <a:off x="3904488" y="2286000"/>
            <a:ext cx="7562088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考点39</a:t>
            </a:r>
            <a:endParaRPr lang="en-US" altLang="zh-CN" sz="5400" dirty="0"/>
          </a:p>
        </p:txBody>
      </p:sp>
      <p:sp>
        <p:nvSpPr>
          <p:cNvPr id="5" name="C_2_BD#6844f4a85.fixed?parentnodeid=1536eef41&amp;color=255,255,255&amp;vbahtmlprocessed=1&amp;bbb=1"/>
          <p:cNvSpPr/>
          <p:nvPr/>
        </p:nvSpPr>
        <p:spPr>
          <a:xfrm>
            <a:off x="4456938" y="3364865"/>
            <a:ext cx="7870825" cy="1837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600"/>
              </a:lnSpc>
            </a:pPr>
            <a:r>
              <a:rPr lang="zh-CN" altLang="en-US" sz="5400" b="1" i="0" dirty="0">
                <a:solidFill>
                  <a:srgbClr val="FFFFFF"/>
                </a:solidFill>
                <a:latin typeface="思源宋体 CN Heavy" pitchFamily="34" charset="0"/>
                <a:ea typeface="思源宋体 CN Heavy" pitchFamily="34" charset="-122"/>
                <a:cs typeface="思源宋体 CN Heavy" pitchFamily="34" charset="-120"/>
              </a:rPr>
              <a:t>化学平衡移动</a:t>
            </a:r>
            <a:endParaRPr lang="zh-CN" altLang="en-US" sz="5400" b="1" i="0" dirty="0">
              <a:solidFill>
                <a:srgbClr val="FFFFFF"/>
              </a:solidFill>
              <a:latin typeface="思源宋体 CN Heavy" pitchFamily="34" charset="0"/>
              <a:ea typeface="思源宋体 CN Heavy" pitchFamily="34" charset="-122"/>
              <a:cs typeface="思源宋体 CN Heavy" pitchFamily="34" charset="-120"/>
            </a:endParaRP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化学平衡的移动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55015" y="1784033"/>
          <a:ext cx="10692130" cy="210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784033"/>
                        <a:ext cx="10692130" cy="210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17600" y="45421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关键点拨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1499870" y="5120008"/>
          <a:ext cx="10692130" cy="3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409575" progId="Word.Document.8">
                  <p:embed/>
                </p:oleObj>
              </mc:Choice>
              <mc:Fallback>
                <p:oleObj name="" r:id="rId6" imgW="10706100" imgH="4095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9870" y="5120008"/>
                        <a:ext cx="10692130" cy="3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化学平衡的移动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55015" y="1971675"/>
          <a:ext cx="10692130" cy="173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800225" progId="Word.Document.8">
                  <p:embed/>
                </p:oleObj>
              </mc:Choice>
              <mc:Fallback>
                <p:oleObj name="" r:id="rId2" imgW="10706100" imgH="18002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971675"/>
                        <a:ext cx="10692130" cy="173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11835" y="1042988"/>
          <a:ext cx="10768330" cy="5071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82300" imgH="5267325" progId="Word.Document.8">
                  <p:embed/>
                </p:oleObj>
              </mc:Choice>
              <mc:Fallback>
                <p:oleObj name="" r:id="rId2" imgW="10782300" imgH="52673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1835" y="1042988"/>
                        <a:ext cx="10768330" cy="5071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74700" y="11893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2"/>
            </p:custDataLst>
          </p:nvPr>
        </p:nvGraphicFramePr>
        <p:xfrm>
          <a:off x="774700" y="1914211"/>
          <a:ext cx="1069213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0706100" imgH="1009650" progId="Word.Document.8">
                  <p:embed/>
                </p:oleObj>
              </mc:Choice>
              <mc:Fallback>
                <p:oleObj name="" r:id="rId3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4700" y="1914211"/>
                        <a:ext cx="1069213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87325"/>
            <a:ext cx="9940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600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分考点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能力提升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r>
              <a:rPr lang="zh-CN" altLang="en-US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例题</a:t>
            </a:r>
            <a:r>
              <a:rPr lang="en-US" altLang="zh-CN" sz="24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P2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3508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2.勒夏特列原理(平衡移动原理)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1021715" y="1970088"/>
          <a:ext cx="10692130" cy="972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1009650" progId="Word.Document.8">
                  <p:embed/>
                </p:oleObj>
              </mc:Choice>
              <mc:Fallback>
                <p:oleObj name="" r:id="rId2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715" y="1970088"/>
                        <a:ext cx="10692130" cy="972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653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化学平衡的影响因素和平衡移动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984250" y="1801498"/>
          <a:ext cx="10692130" cy="3255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4250" y="1801498"/>
                        <a:ext cx="10692130" cy="3255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4653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化学平衡的影响因素和平衡移动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1"/>
            </p:custDataLst>
          </p:nvPr>
        </p:nvGraphicFramePr>
        <p:xfrm>
          <a:off x="984250" y="1798641"/>
          <a:ext cx="10692130" cy="326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4250" y="1798641"/>
                        <a:ext cx="10692130" cy="326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18210" y="1484313"/>
          <a:ext cx="10692130" cy="2490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590800" progId="Word.Document.8">
                  <p:embed/>
                </p:oleObj>
              </mc:Choice>
              <mc:Fallback>
                <p:oleObj name="" r:id="rId2" imgW="10706100" imgH="25908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210" y="1484313"/>
                        <a:ext cx="10692130" cy="2490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90910" y="1484630"/>
            <a:ext cx="71056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2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417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考法1　化学反应速率的计算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3397250"/>
          <a:ext cx="10692130" cy="192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2000250" progId="Word.Document.8">
                  <p:embed/>
                </p:oleObj>
              </mc:Choice>
              <mc:Fallback>
                <p:oleObj name="" r:id="rId2" imgW="10706100" imgH="20002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3397250"/>
                        <a:ext cx="10692130" cy="1925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56310" y="1773555"/>
            <a:ext cx="1342390" cy="368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0"/>
                <a:sym typeface="+mn-ea"/>
              </a:rPr>
              <a:t>点悟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方正书宋_GBK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>
            <p:custDataLst>
              <p:tags r:id="rId5"/>
            </p:custDataLst>
          </p:nvPr>
        </p:nvGraphicFramePr>
        <p:xfrm>
          <a:off x="956310" y="2284097"/>
          <a:ext cx="10692130" cy="970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0706100" imgH="1009650" progId="Word.Document.8">
                  <p:embed/>
                </p:oleObj>
              </mc:Choice>
              <mc:Fallback>
                <p:oleObj name="" r:id="rId6" imgW="10706100" imgH="10096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6310" y="2284097"/>
                        <a:ext cx="10692130" cy="970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P160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749935" y="1956435"/>
          <a:ext cx="10692130" cy="210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2190750" progId="Word.Document.8">
                  <p:embed/>
                </p:oleObj>
              </mc:Choice>
              <mc:Fallback>
                <p:oleObj name="" r:id="rId2" imgW="10706100" imgH="21907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935" y="1956435"/>
                        <a:ext cx="10692130" cy="210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718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平衡转化率的分析与判断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421130"/>
          <a:ext cx="10692130" cy="4802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972050" progId="Word.Document.8">
                  <p:embed/>
                </p:oleObj>
              </mc:Choice>
              <mc:Fallback>
                <p:oleObj name="" r:id="rId2" imgW="10706100" imgH="497205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421130"/>
                        <a:ext cx="10692130" cy="4802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718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平衡转化率的分析与判断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80110" y="1439863"/>
          <a:ext cx="10692130" cy="506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248275" progId="Word.Document.8">
                  <p:embed/>
                </p:oleObj>
              </mc:Choice>
              <mc:Fallback>
                <p:oleObj name="" r:id="rId2" imgW="10706100" imgH="52482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439863"/>
                        <a:ext cx="10692130" cy="506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718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平衡转化率的分析与判断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880110" y="1679258"/>
          <a:ext cx="10692130" cy="327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3381375" progId="Word.Document.8">
                  <p:embed/>
                </p:oleObj>
              </mc:Choice>
              <mc:Fallback>
                <p:oleObj name="" r:id="rId2" imgW="10706100" imgH="33813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0110" y="1679258"/>
                        <a:ext cx="10692130" cy="327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平衡转化率的分析与判断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621030" y="1319213"/>
          <a:ext cx="10692130" cy="5279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448300" progId="Word.Document.8">
                  <p:embed/>
                </p:oleObj>
              </mc:Choice>
              <mc:Fallback>
                <p:oleObj name="" r:id="rId2" imgW="10706100" imgH="54483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1030" y="1319213"/>
                        <a:ext cx="10692130" cy="5279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01473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平衡转化率的分析与判断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755015" y="1564958"/>
          <a:ext cx="10692130" cy="4128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257675" progId="Word.Document.8">
                  <p:embed/>
                </p:oleObj>
              </mc:Choice>
              <mc:Fallback>
                <p:oleObj name="" r:id="rId2" imgW="10706100" imgH="42576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5015" y="1564958"/>
                        <a:ext cx="10692130" cy="4128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952500" y="824230"/>
          <a:ext cx="10493375" cy="544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5753100" progId="Word.Document.8">
                  <p:embed/>
                </p:oleObj>
              </mc:Choice>
              <mc:Fallback>
                <p:oleObj name="" r:id="rId2" imgW="10706100" imgH="5753100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2500" y="824230"/>
                        <a:ext cx="10493375" cy="5441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P161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8935" y="3643630"/>
            <a:ext cx="132778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en-US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680" y="1108710"/>
            <a:ext cx="4648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P161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1"/>
            </p:custDataLst>
          </p:nvPr>
        </p:nvGraphicFramePr>
        <p:xfrm>
          <a:off x="635635" y="1419543"/>
          <a:ext cx="10692130" cy="363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" imgW="10706100" imgH="3781425" progId="Word.Document.8">
                  <p:embed/>
                </p:oleObj>
              </mc:Choice>
              <mc:Fallback>
                <p:oleObj name="" r:id="rId2" imgW="10706100" imgH="378142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5635" y="1419543"/>
                        <a:ext cx="10692130" cy="363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680" y="187325"/>
            <a:ext cx="9940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　</a:t>
            </a:r>
            <a:r>
              <a:rPr lang="en-US" altLang="zh-CN" sz="3600">
                <a:solidFill>
                  <a:schemeClr val="bg1"/>
                </a:solidFill>
                <a:latin typeface="微软雅黑W10 Bold" charset="0"/>
                <a:ea typeface="微软雅黑W10 Bold" charset="0"/>
              </a:rPr>
              <a:t>               </a:t>
            </a:r>
            <a:endParaRPr lang="en-US" altLang="zh-CN" sz="24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015" y="1262380"/>
            <a:ext cx="7776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考法</a:t>
            </a:r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利用化学平衡常数判断反应进行的方向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13460" y="1726248"/>
          <a:ext cx="10692130" cy="421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371975" progId="Word.Document.8">
                  <p:embed/>
                </p:oleObj>
              </mc:Choice>
              <mc:Fallback>
                <p:oleObj name="" r:id="rId2" imgW="10706100" imgH="4371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460" y="1726248"/>
                        <a:ext cx="10692130" cy="421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>
            <p:custDataLst>
              <p:tags r:id="rId1"/>
            </p:custDataLst>
          </p:nvPr>
        </p:nvGraphicFramePr>
        <p:xfrm>
          <a:off x="883285" y="1540193"/>
          <a:ext cx="10692130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0706100" imgH="4371975" progId="Word.Document.8">
                  <p:embed/>
                </p:oleObj>
              </mc:Choice>
              <mc:Fallback>
                <p:oleObj name="" r:id="rId2" imgW="10706100" imgH="4371975" progId="Word.Document.8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3285" y="1540193"/>
                        <a:ext cx="10692130" cy="420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7680" y="196850"/>
            <a:ext cx="1017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700分考法　重难突破</a:t>
            </a: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</a:t>
            </a:r>
            <a:r>
              <a:rPr 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例题</a:t>
            </a: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P162</a:t>
            </a:r>
            <a:r>
              <a:rPr sz="2000">
                <a:solidFill>
                  <a:schemeClr val="bg1"/>
                </a:solidFill>
                <a:latin typeface="微软雅黑W10 Bold" charset="0"/>
                <a:ea typeface="微软雅黑W10 Bold" charset="0"/>
                <a:sym typeface="+mn-ea"/>
              </a:rPr>
              <a:t>　</a:t>
            </a:r>
            <a:endParaRPr lang="en-US" altLang="zh-CN" sz="2000">
              <a:solidFill>
                <a:schemeClr val="bg1"/>
              </a:solidFill>
              <a:latin typeface="微软雅黑W10 Bold" charset="0"/>
              <a:ea typeface="微软雅黑W10 Bold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0858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真题例</a:t>
            </a:r>
            <a:r>
              <a:rPr 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commondata" val="eyJoZGlkIjoiYTgxYjY0Y2UyOTQzMzFlNTRhY2QxZGFlNzFkZmFiN2EifQ=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6513</Words>
  <Application>WPS 演示</Application>
  <PresentationFormat>宽屏</PresentationFormat>
  <Paragraphs>646</Paragraphs>
  <Slides>146</Slides>
  <Notes>158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165</vt:i4>
      </vt:variant>
      <vt:variant>
        <vt:lpstr>幻灯片标题</vt:lpstr>
      </vt:variant>
      <vt:variant>
        <vt:i4>146</vt:i4>
      </vt:variant>
    </vt:vector>
  </HeadingPairs>
  <TitlesOfParts>
    <vt:vector size="337" baseType="lpstr">
      <vt:lpstr>Arial</vt:lpstr>
      <vt:lpstr>宋体</vt:lpstr>
      <vt:lpstr>Wingdings</vt:lpstr>
      <vt:lpstr>微软雅黑</vt:lpstr>
      <vt:lpstr>微软雅黑</vt:lpstr>
      <vt:lpstr>微软雅黑W10 Regular</vt:lpstr>
      <vt:lpstr>黑体</vt:lpstr>
      <vt:lpstr>思源宋体 CN Heavy</vt:lpstr>
      <vt:lpstr>微软雅黑W10 Regular</vt:lpstr>
      <vt:lpstr>黑体</vt:lpstr>
      <vt:lpstr>宋体</vt:lpstr>
      <vt:lpstr>思源宋体 CN Heavy</vt:lpstr>
      <vt:lpstr>思源宋体 CN Heavy</vt:lpstr>
      <vt:lpstr>思源宋体 CN</vt:lpstr>
      <vt:lpstr>思源宋体 CN</vt:lpstr>
      <vt:lpstr>思源宋体 CN</vt:lpstr>
      <vt:lpstr>Calibri (标题)</vt:lpstr>
      <vt:lpstr>Calibri</vt:lpstr>
      <vt:lpstr>Calibri (标题)</vt:lpstr>
      <vt:lpstr>微软雅黑W10 Bold</vt:lpstr>
      <vt:lpstr>方正书宋_GBK</vt:lpstr>
      <vt:lpstr>Times New Roman</vt:lpstr>
      <vt:lpstr>Arial Unicode MS</vt:lpstr>
      <vt:lpstr>等线</vt:lpstr>
      <vt:lpstr/>
      <vt:lpstr>1_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温温温温</cp:lastModifiedBy>
  <cp:revision>169</cp:revision>
  <dcterms:created xsi:type="dcterms:W3CDTF">2024-01-19T06:30:00Z</dcterms:created>
  <dcterms:modified xsi:type="dcterms:W3CDTF">2024-01-20T10:09:51Z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FE0693BEFF544E55A463968CF19E6387_12</vt:lpwstr>
  </property>
  <property fmtid="{D5CDD505-2E9C-101B-9397-08002B2CF9AE}" pid="3" name="KSOProductBuildVer">
    <vt:lpwstr>2052-12.1.0.16250</vt:lpwstr>
  </property>
</Properties>
</file>